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30"/>
  </p:notesMasterIdLst>
  <p:handoutMasterIdLst>
    <p:handoutMasterId r:id="rId31"/>
  </p:handoutMasterIdLst>
  <p:sldIdLst>
    <p:sldId id="256" r:id="rId3"/>
    <p:sldId id="283" r:id="rId4"/>
    <p:sldId id="285" r:id="rId5"/>
    <p:sldId id="275" r:id="rId6"/>
    <p:sldId id="1913" r:id="rId7"/>
    <p:sldId id="287" r:id="rId8"/>
    <p:sldId id="1915" r:id="rId9"/>
    <p:sldId id="1916" r:id="rId10"/>
    <p:sldId id="1914" r:id="rId11"/>
    <p:sldId id="1917" r:id="rId12"/>
    <p:sldId id="1918" r:id="rId13"/>
    <p:sldId id="1919" r:id="rId14"/>
    <p:sldId id="1920" r:id="rId15"/>
    <p:sldId id="286" r:id="rId16"/>
    <p:sldId id="1922" r:id="rId17"/>
    <p:sldId id="1925" r:id="rId18"/>
    <p:sldId id="1928" r:id="rId19"/>
    <p:sldId id="1930" r:id="rId20"/>
    <p:sldId id="1929" r:id="rId21"/>
    <p:sldId id="1931" r:id="rId22"/>
    <p:sldId id="1924" r:id="rId23"/>
    <p:sldId id="1921" r:id="rId24"/>
    <p:sldId id="1932" r:id="rId25"/>
    <p:sldId id="1933" r:id="rId26"/>
    <p:sldId id="1927" r:id="rId27"/>
    <p:sldId id="284" r:id="rId28"/>
    <p:sldId id="281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29B106-5DCA-4B96-9A2D-A6E438E816CC}" v="125" dt="2019-09-28T08:20:42.7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246" autoAdjust="0"/>
  </p:normalViewPr>
  <p:slideViewPr>
    <p:cSldViewPr snapToGrid="0">
      <p:cViewPr varScale="1">
        <p:scale>
          <a:sx n="56" d="100"/>
          <a:sy n="56" d="100"/>
        </p:scale>
        <p:origin x="55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2523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Bermejo" userId="24b4f4c9ab51adfa" providerId="LiveId" clId="{DE1EF336-A2AA-423B-AA76-7AA39B0C78BC}"/>
  </pc:docChgLst>
  <pc:docChgLst>
    <pc:chgData name="Manuel Sánchez" userId="2180821b70765b11" providerId="LiveId" clId="{2F937BCD-F6FF-4D3A-89CD-EADDD999627F}"/>
    <pc:docChg chg="undo custSel addSld delSld modSld sldOrd modMainMaster">
      <pc:chgData name="Manuel Sánchez" userId="2180821b70765b11" providerId="LiveId" clId="{2F937BCD-F6FF-4D3A-89CD-EADDD999627F}" dt="2019-09-22T10:31:15.250" v="186" actId="20577"/>
      <pc:docMkLst>
        <pc:docMk/>
      </pc:docMkLst>
      <pc:sldChg chg="modSp del">
        <pc:chgData name="Manuel Sánchez" userId="2180821b70765b11" providerId="LiveId" clId="{2F937BCD-F6FF-4D3A-89CD-EADDD999627F}" dt="2019-09-22T10:31:15.250" v="186" actId="20577"/>
        <pc:sldMkLst>
          <pc:docMk/>
          <pc:sldMk cId="1917610916" sldId="256"/>
        </pc:sldMkLst>
        <pc:spChg chg="mod">
          <ac:chgData name="Manuel Sánchez" userId="2180821b70765b11" providerId="LiveId" clId="{2F937BCD-F6FF-4D3A-89CD-EADDD999627F}" dt="2019-09-22T10:31:15.250" v="186" actId="20577"/>
          <ac:spMkLst>
            <pc:docMk/>
            <pc:sldMk cId="1917610916" sldId="256"/>
            <ac:spMk id="10" creationId="{034FA022-7B61-4C8E-B2CA-2D957DA64C25}"/>
          </ac:spMkLst>
        </pc:spChg>
      </pc:sldChg>
      <pc:sldChg chg="del">
        <pc:chgData name="Manuel Sánchez" userId="2180821b70765b11" providerId="LiveId" clId="{2F937BCD-F6FF-4D3A-89CD-EADDD999627F}" dt="2019-09-21T21:16:52.459" v="4" actId="2696"/>
        <pc:sldMkLst>
          <pc:docMk/>
          <pc:sldMk cId="298625210" sldId="275"/>
        </pc:sldMkLst>
      </pc:sldChg>
      <pc:sldChg chg="modSp del">
        <pc:chgData name="Manuel Sánchez" userId="2180821b70765b11" providerId="LiveId" clId="{2F937BCD-F6FF-4D3A-89CD-EADDD999627F}" dt="2019-09-21T21:32:18.721" v="174" actId="20577"/>
        <pc:sldMkLst>
          <pc:docMk/>
          <pc:sldMk cId="3113111309" sldId="281"/>
        </pc:sldMkLst>
        <pc:spChg chg="mod">
          <ac:chgData name="Manuel Sánchez" userId="2180821b70765b11" providerId="LiveId" clId="{2F937BCD-F6FF-4D3A-89CD-EADDD999627F}" dt="2019-09-21T21:32:18.721" v="174" actId="20577"/>
          <ac:spMkLst>
            <pc:docMk/>
            <pc:sldMk cId="3113111309" sldId="281"/>
            <ac:spMk id="5" creationId="{60CFEC10-C209-4784-A902-7B092A9A82BB}"/>
          </ac:spMkLst>
        </pc:spChg>
      </pc:sldChg>
      <pc:sldMasterChg chg="delSldLayout modSldLayout">
        <pc:chgData name="Manuel Sánchez" userId="2180821b70765b11" providerId="LiveId" clId="{2F937BCD-F6FF-4D3A-89CD-EADDD999627F}" dt="2019-09-21T21:31:42.643" v="161"/>
        <pc:sldMasterMkLst>
          <pc:docMk/>
          <pc:sldMasterMk cId="3653831248" sldId="2147483648"/>
        </pc:sldMasterMkLst>
        <pc:sldLayoutChg chg="addSp modSp">
          <pc:chgData name="Manuel Sánchez" userId="2180821b70765b11" providerId="LiveId" clId="{2F937BCD-F6FF-4D3A-89CD-EADDD999627F}" dt="2019-09-21T21:21:03.089" v="58" actId="1076"/>
          <pc:sldLayoutMkLst>
            <pc:docMk/>
            <pc:sldMasterMk cId="3653831248" sldId="2147483648"/>
            <pc:sldLayoutMk cId="2909841865" sldId="2147483660"/>
          </pc:sldLayoutMkLst>
          <pc:spChg chg="add mod">
            <ac:chgData name="Manuel Sánchez" userId="2180821b70765b11" providerId="LiveId" clId="{2F937BCD-F6FF-4D3A-89CD-EADDD999627F}" dt="2019-09-21T21:21:03.089" v="58" actId="1076"/>
            <ac:spMkLst>
              <pc:docMk/>
              <pc:sldMasterMk cId="3653831248" sldId="2147483648"/>
              <pc:sldLayoutMk cId="2909841865" sldId="2147483660"/>
              <ac:spMk id="2" creationId="{9A161A1A-FF99-48CB-B1CC-88137F488B66}"/>
            </ac:spMkLst>
          </pc:spChg>
          <pc:spChg chg="mod">
            <ac:chgData name="Manuel Sánchez" userId="2180821b70765b11" providerId="LiveId" clId="{2F937BCD-F6FF-4D3A-89CD-EADDD999627F}" dt="2019-09-21T21:19:48.566" v="43" actId="121"/>
            <ac:spMkLst>
              <pc:docMk/>
              <pc:sldMasterMk cId="3653831248" sldId="2147483648"/>
              <pc:sldLayoutMk cId="2909841865" sldId="2147483660"/>
              <ac:spMk id="6" creationId="{C7C8E554-3FDF-459F-A8F4-EDF854F8A935}"/>
            </ac:spMkLst>
          </pc:spChg>
          <pc:spChg chg="mod">
            <ac:chgData name="Manuel Sánchez" userId="2180821b70765b11" providerId="LiveId" clId="{2F937BCD-F6FF-4D3A-89CD-EADDD999627F}" dt="2019-09-21T21:19:00.299" v="32" actId="1076"/>
            <ac:spMkLst>
              <pc:docMk/>
              <pc:sldMasterMk cId="3653831248" sldId="2147483648"/>
              <pc:sldLayoutMk cId="2909841865" sldId="2147483660"/>
              <ac:spMk id="14" creationId="{83FD43D3-BE7F-4EDF-9B3B-DF0C79ECFEA3}"/>
            </ac:spMkLst>
          </pc:spChg>
          <pc:spChg chg="mod">
            <ac:chgData name="Manuel Sánchez" userId="2180821b70765b11" providerId="LiveId" clId="{2F937BCD-F6FF-4D3A-89CD-EADDD999627F}" dt="2019-09-21T21:19:47.910" v="42" actId="14100"/>
            <ac:spMkLst>
              <pc:docMk/>
              <pc:sldMasterMk cId="3653831248" sldId="2147483648"/>
              <pc:sldLayoutMk cId="2909841865" sldId="2147483660"/>
              <ac:spMk id="15" creationId="{9499C88A-4D53-4D56-9323-867D9F2ED503}"/>
            </ac:spMkLst>
          </pc:spChg>
          <pc:spChg chg="mod">
            <ac:chgData name="Manuel Sánchez" userId="2180821b70765b11" providerId="LiveId" clId="{2F937BCD-F6FF-4D3A-89CD-EADDD999627F}" dt="2019-09-21T21:19:20.698" v="36" actId="1076"/>
            <ac:spMkLst>
              <pc:docMk/>
              <pc:sldMasterMk cId="3653831248" sldId="2147483648"/>
              <pc:sldLayoutMk cId="2909841865" sldId="2147483660"/>
              <ac:spMk id="16" creationId="{0922C18C-0DCC-45B3-B7A9-B85F96E0F7F7}"/>
            </ac:spMkLst>
          </pc:spChg>
        </pc:sldLayoutChg>
        <pc:sldLayoutChg chg="addSp delSp modSp setBg">
          <pc:chgData name="Manuel Sánchez" userId="2180821b70765b11" providerId="LiveId" clId="{2F937BCD-F6FF-4D3A-89CD-EADDD999627F}" dt="2019-09-21T21:31:42.643" v="161"/>
          <pc:sldLayoutMkLst>
            <pc:docMk/>
            <pc:sldMasterMk cId="3653831248" sldId="2147483648"/>
            <pc:sldLayoutMk cId="491318768" sldId="2147483662"/>
          </pc:sldLayoutMkLst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3" creationId="{4BD1C815-A7C8-4F3F-BE7C-B232564465E3}"/>
            </ac:picMkLst>
          </pc:picChg>
          <pc:picChg chg="add del mod">
            <ac:chgData name="Manuel Sánchez" userId="2180821b70765b11" providerId="LiveId" clId="{2F937BCD-F6FF-4D3A-89CD-EADDD999627F}" dt="2019-09-21T21:29:51.214" v="148" actId="478"/>
            <ac:picMkLst>
              <pc:docMk/>
              <pc:sldMasterMk cId="3653831248" sldId="2147483648"/>
              <pc:sldLayoutMk cId="491318768" sldId="2147483662"/>
              <ac:picMk id="4" creationId="{50520697-403E-46DB-8775-2F1411924367}"/>
            </ac:picMkLst>
          </pc:picChg>
          <pc:picChg chg="del">
            <ac:chgData name="Manuel Sánchez" userId="2180821b70765b11" providerId="LiveId" clId="{2F937BCD-F6FF-4D3A-89CD-EADDD999627F}" dt="2019-09-21T21:28:49.659" v="74" actId="478"/>
            <ac:picMkLst>
              <pc:docMk/>
              <pc:sldMasterMk cId="3653831248" sldId="2147483648"/>
              <pc:sldLayoutMk cId="491318768" sldId="2147483662"/>
              <ac:picMk id="5" creationId="{F30EDC7B-1134-467F-9106-62366B46397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0" creationId="{365F3544-FBC9-4C50-9A76-536AADDF048B}"/>
            </ac:picMkLst>
          </pc:picChg>
          <pc:picChg chg="add del mod">
            <ac:chgData name="Manuel Sánchez" userId="2180821b70765b11" providerId="LiveId" clId="{2F937BCD-F6FF-4D3A-89CD-EADDD999627F}" dt="2019-09-21T21:30:19.633" v="155" actId="478"/>
            <ac:picMkLst>
              <pc:docMk/>
              <pc:sldMasterMk cId="3653831248" sldId="2147483648"/>
              <pc:sldLayoutMk cId="491318768" sldId="2147483662"/>
              <ac:picMk id="11" creationId="{111E14B2-114B-4252-A60D-987304D0761A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2" creationId="{4AC0F27D-2781-42F2-8FE3-7835A1C08AA8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8" creationId="{90FE2668-5FB5-46A8-8964-59E2276EE837}"/>
            </ac:picMkLst>
          </pc:picChg>
          <pc:picChg chg="del">
            <ac:chgData name="Manuel Sánchez" userId="2180821b70765b11" providerId="LiveId" clId="{2F937BCD-F6FF-4D3A-89CD-EADDD999627F}" dt="2019-09-21T21:28:51.784" v="78" actId="478"/>
            <ac:picMkLst>
              <pc:docMk/>
              <pc:sldMasterMk cId="3653831248" sldId="2147483648"/>
              <pc:sldLayoutMk cId="491318768" sldId="2147483662"/>
              <ac:picMk id="20" creationId="{879C937A-CB6A-4577-880A-A374D3955264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22" creationId="{F6DF2D33-366E-4332-BA07-56B1313BF416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24" creationId="{3F5F33B7-BE62-46C4-B206-E134859C1E38}"/>
            </ac:picMkLst>
          </pc:picChg>
          <pc:picChg chg="del">
            <ac:chgData name="Manuel Sánchez" userId="2180821b70765b11" providerId="LiveId" clId="{2F937BCD-F6FF-4D3A-89CD-EADDD999627F}" dt="2019-09-21T21:28:52.230" v="79" actId="478"/>
            <ac:picMkLst>
              <pc:docMk/>
              <pc:sldMasterMk cId="3653831248" sldId="2147483648"/>
              <pc:sldLayoutMk cId="491318768" sldId="2147483662"/>
              <ac:picMk id="26" creationId="{B46257BC-F1A9-4CC0-9026-53C1F0E2D9D0}"/>
            </ac:picMkLst>
          </pc:picChg>
          <pc:picChg chg="del">
            <ac:chgData name="Manuel Sánchez" userId="2180821b70765b11" providerId="LiveId" clId="{2F937BCD-F6FF-4D3A-89CD-EADDD999627F}" dt="2019-09-21T21:28:50.602" v="76" actId="478"/>
            <ac:picMkLst>
              <pc:docMk/>
              <pc:sldMasterMk cId="3653831248" sldId="2147483648"/>
              <pc:sldLayoutMk cId="491318768" sldId="2147483662"/>
              <ac:picMk id="28" creationId="{05EE532A-5910-49B0-BF67-44F1BF8E92F6}"/>
            </ac:picMkLst>
          </pc:picChg>
          <pc:picChg chg="del">
            <ac:chgData name="Manuel Sánchez" userId="2180821b70765b11" providerId="LiveId" clId="{2F937BCD-F6FF-4D3A-89CD-EADDD999627F}" dt="2019-09-21T21:28:49.154" v="73" actId="478"/>
            <ac:picMkLst>
              <pc:docMk/>
              <pc:sldMasterMk cId="3653831248" sldId="2147483648"/>
              <pc:sldLayoutMk cId="491318768" sldId="2147483662"/>
              <ac:picMk id="30" creationId="{AF61162A-8FFA-45F7-88E5-D663A7D9496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32" creationId="{BB42F50C-1631-4AEC-A156-9D8737E758F2}"/>
            </ac:picMkLst>
          </pc:picChg>
          <pc:picChg chg="del">
            <ac:chgData name="Manuel Sánchez" userId="2180821b70765b11" providerId="LiveId" clId="{2F937BCD-F6FF-4D3A-89CD-EADDD999627F}" dt="2019-09-21T21:28:50.134" v="75" actId="478"/>
            <ac:picMkLst>
              <pc:docMk/>
              <pc:sldMasterMk cId="3653831248" sldId="2147483648"/>
              <pc:sldLayoutMk cId="491318768" sldId="2147483662"/>
              <ac:picMk id="34" creationId="{00376473-499D-4597-B9B5-578F3210587D}"/>
            </ac:picMkLst>
          </pc:picChg>
          <pc:picChg chg="del">
            <ac:chgData name="Manuel Sánchez" userId="2180821b70765b11" providerId="LiveId" clId="{2F937BCD-F6FF-4D3A-89CD-EADDD999627F}" dt="2019-09-21T21:28:52.622" v="80" actId="478"/>
            <ac:picMkLst>
              <pc:docMk/>
              <pc:sldMasterMk cId="3653831248" sldId="2147483648"/>
              <pc:sldLayoutMk cId="491318768" sldId="2147483662"/>
              <ac:picMk id="36" creationId="{960B0479-469D-4002-9186-41BA08242A82}"/>
            </ac:picMkLst>
          </pc:picChg>
          <pc:picChg chg="del">
            <ac:chgData name="Manuel Sánchez" userId="2180821b70765b11" providerId="LiveId" clId="{2F937BCD-F6FF-4D3A-89CD-EADDD999627F}" dt="2019-09-21T21:28:51.264" v="77" actId="478"/>
            <ac:picMkLst>
              <pc:docMk/>
              <pc:sldMasterMk cId="3653831248" sldId="2147483648"/>
              <pc:sldLayoutMk cId="491318768" sldId="2147483662"/>
              <ac:picMk id="38" creationId="{97BB04D5-BA71-4B26-971A-F1B09F09B2E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40" creationId="{F62DFB5B-86D8-49C0-8460-0DCAB81037F8}"/>
            </ac:picMkLst>
          </pc:picChg>
        </pc:sldLayoutChg>
      </pc:sldMasterChg>
    </pc:docChg>
  </pc:docChgLst>
  <pc:docChgLst>
    <pc:chgData name="Manuel Sánchez" userId="2180821b70765b11" providerId="LiveId" clId="{BBE1B1D9-5E91-4A84-9A01-7B5DFA5ABB5C}"/>
  </pc:docChgLst>
  <pc:docChgLst>
    <pc:chgData name="Manuel Sánchez" userId="2180821b70765b11" providerId="LiveId" clId="{B61C86CC-15E9-094E-836B-3ABFF71BC853}"/>
  </pc:docChgLst>
  <pc:docChgLst>
    <pc:chgData name="Manuel Sánchez" userId="2180821b70765b11" providerId="LiveId" clId="{83320FFF-063A-4E9D-8C41-2BE08B8DA332}"/>
  </pc:docChgLst>
  <pc:docChgLst>
    <pc:chgData name="Manuel Sánchez" userId="2180821b70765b11" providerId="LiveId" clId="{1C29B106-5DCA-4B96-9A2D-A6E438E816CC}"/>
    <pc:docChg chg="undo redo custSel mod addSld delSld modSld sldOrd">
      <pc:chgData name="Manuel Sánchez" userId="2180821b70765b11" providerId="LiveId" clId="{1C29B106-5DCA-4B96-9A2D-A6E438E816CC}" dt="2019-09-28T08:20:52.340" v="925" actId="1076"/>
      <pc:docMkLst>
        <pc:docMk/>
      </pc:docMkLst>
      <pc:sldChg chg="modSp">
        <pc:chgData name="Manuel Sánchez" userId="2180821b70765b11" providerId="LiveId" clId="{1C29B106-5DCA-4B96-9A2D-A6E438E816CC}" dt="2019-09-22T10:55:25.880" v="108" actId="1076"/>
        <pc:sldMkLst>
          <pc:docMk/>
          <pc:sldMk cId="1917610916" sldId="256"/>
        </pc:sldMkLst>
        <pc:spChg chg="mod">
          <ac:chgData name="Manuel Sánchez" userId="2180821b70765b11" providerId="LiveId" clId="{1C29B106-5DCA-4B96-9A2D-A6E438E816CC}" dt="2019-09-22T10:43:42.328" v="28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Manuel Sánchez" userId="2180821b70765b11" providerId="LiveId" clId="{1C29B106-5DCA-4B96-9A2D-A6E438E816CC}" dt="2019-09-22T10:55:25.880" v="108" actId="1076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Manuel Sánchez" userId="2180821b70765b11" providerId="LiveId" clId="{1C29B106-5DCA-4B96-9A2D-A6E438E816CC}" dt="2019-09-22T10:45:17.789" v="70" actId="1076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Manuel Sánchez" userId="2180821b70765b11" providerId="LiveId" clId="{1C29B106-5DCA-4B96-9A2D-A6E438E816CC}" dt="2019-09-22T10:43:20.053" v="2"/>
          <ac:spMkLst>
            <pc:docMk/>
            <pc:sldMk cId="1917610916" sldId="256"/>
            <ac:spMk id="12" creationId="{9711B393-719D-409E-8EB2-E7DF14C1357A}"/>
          </ac:spMkLst>
        </pc:spChg>
      </pc:sldChg>
      <pc:sldChg chg="modSp ord">
        <pc:chgData name="Manuel Sánchez" userId="2180821b70765b11" providerId="LiveId" clId="{1C29B106-5DCA-4B96-9A2D-A6E438E816CC}" dt="2019-09-25T19:28:57.102" v="296" actId="20577"/>
        <pc:sldMkLst>
          <pc:docMk/>
          <pc:sldMk cId="298625210" sldId="275"/>
        </pc:sldMkLst>
        <pc:spChg chg="mod">
          <ac:chgData name="Manuel Sánchez" userId="2180821b70765b11" providerId="LiveId" clId="{1C29B106-5DCA-4B96-9A2D-A6E438E816CC}" dt="2019-09-25T19:28:57.102" v="296" actId="20577"/>
          <ac:spMkLst>
            <pc:docMk/>
            <pc:sldMk cId="298625210" sldId="275"/>
            <ac:spMk id="8" creationId="{00000000-0000-0000-0000-000000000000}"/>
          </ac:spMkLst>
        </pc:spChg>
      </pc:sldChg>
      <pc:sldChg chg="del">
        <pc:chgData name="Manuel Sánchez" userId="2180821b70765b11" providerId="LiveId" clId="{1C29B106-5DCA-4B96-9A2D-A6E438E816CC}" dt="2019-09-28T08:01:48.669" v="708" actId="2696"/>
        <pc:sldMkLst>
          <pc:docMk/>
          <pc:sldMk cId="2810992252" sldId="282"/>
        </pc:sldMkLst>
      </pc:sldChg>
      <pc:sldChg chg="ord">
        <pc:chgData name="Manuel Sánchez" userId="2180821b70765b11" providerId="LiveId" clId="{1C29B106-5DCA-4B96-9A2D-A6E438E816CC}" dt="2019-09-25T19:22:47.914" v="266"/>
        <pc:sldMkLst>
          <pc:docMk/>
          <pc:sldMk cId="3785748605" sldId="283"/>
        </pc:sldMkLst>
      </pc:sldChg>
      <pc:sldChg chg="addSp delSp modSp add mod ord setBg setClrOvrMap">
        <pc:chgData name="Manuel Sánchez" userId="2180821b70765b11" providerId="LiveId" clId="{1C29B106-5DCA-4B96-9A2D-A6E438E816CC}" dt="2019-09-28T08:14:06.524" v="797" actId="1076"/>
        <pc:sldMkLst>
          <pc:docMk/>
          <pc:sldMk cId="2156678451" sldId="285"/>
        </pc:sldMkLst>
        <pc:spChg chg="mod">
          <ac:chgData name="Manuel Sánchez" userId="2180821b70765b11" providerId="LiveId" clId="{1C29B106-5DCA-4B96-9A2D-A6E438E816CC}" dt="2019-09-22T10:53:25.542" v="88" actId="26606"/>
          <ac:spMkLst>
            <pc:docMk/>
            <pc:sldMk cId="2156678451" sldId="285"/>
            <ac:spMk id="2" creationId="{5AD9D74E-CEF5-4D13-98E4-7FB01F90597A}"/>
          </ac:spMkLst>
        </pc:spChg>
        <pc:spChg chg="mod ord">
          <ac:chgData name="Manuel Sánchez" userId="2180821b70765b11" providerId="LiveId" clId="{1C29B106-5DCA-4B96-9A2D-A6E438E816CC}" dt="2019-09-28T04:47:29.736" v="352" actId="20577"/>
          <ac:spMkLst>
            <pc:docMk/>
            <pc:sldMk cId="2156678451" sldId="285"/>
            <ac:spMk id="3" creationId="{9AE1BCFA-57B8-43FD-B105-C85A1A87CCBF}"/>
          </ac:spMkLst>
        </pc:spChg>
        <pc:spChg chg="add del">
          <ac:chgData name="Manuel Sánchez" userId="2180821b70765b11" providerId="LiveId" clId="{1C29B106-5DCA-4B96-9A2D-A6E438E816CC}" dt="2019-09-22T10:53:25.542" v="88" actId="26606"/>
          <ac:spMkLst>
            <pc:docMk/>
            <pc:sldMk cId="2156678451" sldId="285"/>
            <ac:spMk id="10" creationId="{1DB7C82F-AB7E-4F0C-B829-FA1B9C415180}"/>
          </ac:spMkLst>
        </pc:spChg>
        <pc:picChg chg="add mod">
          <ac:chgData name="Manuel Sánchez" userId="2180821b70765b11" providerId="LiveId" clId="{1C29B106-5DCA-4B96-9A2D-A6E438E816CC}" dt="2019-09-22T10:54:41.392" v="89" actId="1440"/>
          <ac:picMkLst>
            <pc:docMk/>
            <pc:sldMk cId="2156678451" sldId="285"/>
            <ac:picMk id="5" creationId="{970ED9BF-AC3C-4355-8577-98DBBBBC201A}"/>
          </ac:picMkLst>
        </pc:picChg>
        <pc:picChg chg="add mod">
          <ac:chgData name="Manuel Sánchez" userId="2180821b70765b11" providerId="LiveId" clId="{1C29B106-5DCA-4B96-9A2D-A6E438E816CC}" dt="2019-09-28T08:14:06.524" v="797" actId="1076"/>
          <ac:picMkLst>
            <pc:docMk/>
            <pc:sldMk cId="2156678451" sldId="285"/>
            <ac:picMk id="6" creationId="{6405886C-4DA3-463D-8D5F-7C648B1A4A4B}"/>
          </ac:picMkLst>
        </pc:picChg>
        <pc:picChg chg="add del mod">
          <ac:chgData name="Manuel Sánchez" userId="2180821b70765b11" providerId="LiveId" clId="{1C29B106-5DCA-4B96-9A2D-A6E438E816CC}" dt="2019-09-22T10:58:28.954" v="208" actId="478"/>
          <ac:picMkLst>
            <pc:docMk/>
            <pc:sldMk cId="2156678451" sldId="285"/>
            <ac:picMk id="7" creationId="{18E7BB61-0202-4065-B179-8A2E9F379C4F}"/>
          </ac:picMkLst>
        </pc:picChg>
        <pc:picChg chg="add del mod">
          <ac:chgData name="Manuel Sánchez" userId="2180821b70765b11" providerId="LiveId" clId="{1C29B106-5DCA-4B96-9A2D-A6E438E816CC}" dt="2019-09-22T10:59:02.871" v="212" actId="478"/>
          <ac:picMkLst>
            <pc:docMk/>
            <pc:sldMk cId="2156678451" sldId="285"/>
            <ac:picMk id="9" creationId="{2C210F30-456C-494F-AE9A-D85592D37486}"/>
          </ac:picMkLst>
        </pc:picChg>
      </pc:sldChg>
      <pc:sldChg chg="modSp add ord">
        <pc:chgData name="Manuel Sánchez" userId="2180821b70765b11" providerId="LiveId" clId="{1C29B106-5DCA-4B96-9A2D-A6E438E816CC}" dt="2019-09-28T07:56:18.023" v="640" actId="20577"/>
        <pc:sldMkLst>
          <pc:docMk/>
          <pc:sldMk cId="2643040306" sldId="286"/>
        </pc:sldMkLst>
        <pc:spChg chg="mod">
          <ac:chgData name="Manuel Sánchez" userId="2180821b70765b11" providerId="LiveId" clId="{1C29B106-5DCA-4B96-9A2D-A6E438E816CC}" dt="2019-09-28T07:56:18.023" v="640" actId="20577"/>
          <ac:spMkLst>
            <pc:docMk/>
            <pc:sldMk cId="2643040306" sldId="286"/>
            <ac:spMk id="8" creationId="{00000000-0000-0000-0000-000000000000}"/>
          </ac:spMkLst>
        </pc:spChg>
      </pc:sldChg>
      <pc:sldChg chg="modSp add">
        <pc:chgData name="Manuel Sánchez" userId="2180821b70765b11" providerId="LiveId" clId="{1C29B106-5DCA-4B96-9A2D-A6E438E816CC}" dt="2019-09-28T05:28:49.268" v="372" actId="6549"/>
        <pc:sldMkLst>
          <pc:docMk/>
          <pc:sldMk cId="160858849" sldId="287"/>
        </pc:sldMkLst>
        <pc:spChg chg="mod">
          <ac:chgData name="Manuel Sánchez" userId="2180821b70765b11" providerId="LiveId" clId="{1C29B106-5DCA-4B96-9A2D-A6E438E816CC}" dt="2019-09-28T05:28:49.268" v="372" actId="6549"/>
          <ac:spMkLst>
            <pc:docMk/>
            <pc:sldMk cId="160858849" sldId="287"/>
            <ac:spMk id="8" creationId="{00000000-0000-0000-0000-000000000000}"/>
          </ac:spMkLst>
        </pc:spChg>
      </pc:sldChg>
      <pc:sldChg chg="modSp add del">
        <pc:chgData name="Manuel Sánchez" userId="2180821b70765b11" providerId="LiveId" clId="{1C29B106-5DCA-4B96-9A2D-A6E438E816CC}" dt="2019-09-28T05:28:07.912" v="355" actId="2696"/>
        <pc:sldMkLst>
          <pc:docMk/>
          <pc:sldMk cId="1830113326" sldId="288"/>
        </pc:sldMkLst>
        <pc:spChg chg="mod">
          <ac:chgData name="Manuel Sánchez" userId="2180821b70765b11" providerId="LiveId" clId="{1C29B106-5DCA-4B96-9A2D-A6E438E816CC}" dt="2019-09-25T19:29:07.600" v="303" actId="20577"/>
          <ac:spMkLst>
            <pc:docMk/>
            <pc:sldMk cId="1830113326" sldId="288"/>
            <ac:spMk id="2" creationId="{5AD9D74E-CEF5-4D13-98E4-7FB01F90597A}"/>
          </ac:spMkLst>
        </pc:spChg>
        <pc:spChg chg="mod">
          <ac:chgData name="Manuel Sánchez" userId="2180821b70765b11" providerId="LiveId" clId="{1C29B106-5DCA-4B96-9A2D-A6E438E816CC}" dt="2019-09-28T05:28:02.974" v="354" actId="20577"/>
          <ac:spMkLst>
            <pc:docMk/>
            <pc:sldMk cId="1830113326" sldId="288"/>
            <ac:spMk id="3" creationId="{9AE1BCFA-57B8-43FD-B105-C85A1A87CCBF}"/>
          </ac:spMkLst>
        </pc:spChg>
      </pc:sldChg>
      <pc:sldChg chg="add del">
        <pc:chgData name="Manuel Sánchez" userId="2180821b70765b11" providerId="LiveId" clId="{1C29B106-5DCA-4B96-9A2D-A6E438E816CC}" dt="2019-09-28T07:48:40.191" v="558" actId="2696"/>
        <pc:sldMkLst>
          <pc:docMk/>
          <pc:sldMk cId="1553580116" sldId="978"/>
        </pc:sldMkLst>
      </pc:sldChg>
      <pc:sldChg chg="delSp modSp add del">
        <pc:chgData name="Manuel Sánchez" userId="2180821b70765b11" providerId="LiveId" clId="{1C29B106-5DCA-4B96-9A2D-A6E438E816CC}" dt="2019-09-28T05:33:30.758" v="437" actId="2696"/>
        <pc:sldMkLst>
          <pc:docMk/>
          <pc:sldMk cId="1716819906" sldId="1074"/>
        </pc:sldMkLst>
        <pc:spChg chg="del">
          <ac:chgData name="Manuel Sánchez" userId="2180821b70765b11" providerId="LiveId" clId="{1C29B106-5DCA-4B96-9A2D-A6E438E816CC}" dt="2019-09-28T05:30:40.485" v="417" actId="478"/>
          <ac:spMkLst>
            <pc:docMk/>
            <pc:sldMk cId="1716819906" sldId="1074"/>
            <ac:spMk id="4" creationId="{FD1EE704-BCC7-4120-BE53-9814672FDCA5}"/>
          </ac:spMkLst>
        </pc:spChg>
        <pc:spChg chg="mod">
          <ac:chgData name="Manuel Sánchez" userId="2180821b70765b11" providerId="LiveId" clId="{1C29B106-5DCA-4B96-9A2D-A6E438E816CC}" dt="2019-09-28T05:30:58.339" v="420" actId="1076"/>
          <ac:spMkLst>
            <pc:docMk/>
            <pc:sldMk cId="1716819906" sldId="1074"/>
            <ac:spMk id="30" creationId="{AD0203BF-49B2-4D21-A70A-A49DDC50E45A}"/>
          </ac:spMkLst>
        </pc:spChg>
      </pc:sldChg>
      <pc:sldChg chg="add del">
        <pc:chgData name="Manuel Sánchez" userId="2180821b70765b11" providerId="LiveId" clId="{1C29B106-5DCA-4B96-9A2D-A6E438E816CC}" dt="2019-09-28T07:50:32.053" v="591" actId="2696"/>
        <pc:sldMkLst>
          <pc:docMk/>
          <pc:sldMk cId="1659010357" sldId="1096"/>
        </pc:sldMkLst>
      </pc:sldChg>
      <pc:sldChg chg="add del modNotesTx">
        <pc:chgData name="Manuel Sánchez" userId="2180821b70765b11" providerId="LiveId" clId="{1C29B106-5DCA-4B96-9A2D-A6E438E816CC}" dt="2019-09-28T05:39:58.163" v="499" actId="2696"/>
        <pc:sldMkLst>
          <pc:docMk/>
          <pc:sldMk cId="3718557468" sldId="1821"/>
        </pc:sldMkLst>
      </pc:sldChg>
      <pc:sldChg chg="add del">
        <pc:chgData name="Manuel Sánchez" userId="2180821b70765b11" providerId="LiveId" clId="{1C29B106-5DCA-4B96-9A2D-A6E438E816CC}" dt="2019-09-28T07:56:02.413" v="620" actId="2696"/>
        <pc:sldMkLst>
          <pc:docMk/>
          <pc:sldMk cId="2670970521" sldId="1824"/>
        </pc:sldMkLst>
      </pc:sldChg>
      <pc:sldChg chg="modSp add del">
        <pc:chgData name="Manuel Sánchez" userId="2180821b70765b11" providerId="LiveId" clId="{1C29B106-5DCA-4B96-9A2D-A6E438E816CC}" dt="2019-09-28T05:34:04.367" v="438" actId="2696"/>
        <pc:sldMkLst>
          <pc:docMk/>
          <pc:sldMk cId="301098552" sldId="1901"/>
        </pc:sldMkLst>
        <pc:spChg chg="mod">
          <ac:chgData name="Manuel Sánchez" userId="2180821b70765b11" providerId="LiveId" clId="{1C29B106-5DCA-4B96-9A2D-A6E438E816CC}" dt="2019-09-26T19:57:56.078" v="307"/>
          <ac:spMkLst>
            <pc:docMk/>
            <pc:sldMk cId="301098552" sldId="1901"/>
            <ac:spMk id="3" creationId="{76A5E6A8-F299-401C-BE31-548D0AE65A00}"/>
          </ac:spMkLst>
        </pc:spChg>
      </pc:sldChg>
      <pc:sldChg chg="add del">
        <pc:chgData name="Manuel Sánchez" userId="2180821b70765b11" providerId="LiveId" clId="{1C29B106-5DCA-4B96-9A2D-A6E438E816CC}" dt="2019-09-28T07:48:00.555" v="548" actId="2696"/>
        <pc:sldMkLst>
          <pc:docMk/>
          <pc:sldMk cId="255565008" sldId="1902"/>
        </pc:sldMkLst>
      </pc:sldChg>
      <pc:sldChg chg="add del ord">
        <pc:chgData name="Manuel Sánchez" userId="2180821b70765b11" providerId="LiveId" clId="{1C29B106-5DCA-4B96-9A2D-A6E438E816CC}" dt="2019-09-28T08:02:03.844" v="717" actId="2696"/>
        <pc:sldMkLst>
          <pc:docMk/>
          <pc:sldMk cId="4058097385" sldId="1912"/>
        </pc:sldMkLst>
      </pc:sldChg>
      <pc:sldChg chg="addSp delSp modSp add">
        <pc:chgData name="Manuel Sánchez" userId="2180821b70765b11" providerId="LiveId" clId="{1C29B106-5DCA-4B96-9A2D-A6E438E816CC}" dt="2019-09-28T08:18:29.130" v="867" actId="1076"/>
        <pc:sldMkLst>
          <pc:docMk/>
          <pc:sldMk cId="888845262" sldId="1913"/>
        </pc:sldMkLst>
        <pc:spChg chg="del">
          <ac:chgData name="Manuel Sánchez" userId="2180821b70765b11" providerId="LiveId" clId="{1C29B106-5DCA-4B96-9A2D-A6E438E816CC}" dt="2019-09-28T05:28:16.355" v="357"/>
          <ac:spMkLst>
            <pc:docMk/>
            <pc:sldMk cId="888845262" sldId="1913"/>
            <ac:spMk id="2" creationId="{5889AA2E-A876-4458-BCF7-2317FD4E6C93}"/>
          </ac:spMkLst>
        </pc:spChg>
        <pc:spChg chg="add mod">
          <ac:chgData name="Manuel Sánchez" userId="2180821b70765b11" providerId="LiveId" clId="{1C29B106-5DCA-4B96-9A2D-A6E438E816CC}" dt="2019-09-28T08:18:29.130" v="867" actId="1076"/>
          <ac:spMkLst>
            <pc:docMk/>
            <pc:sldMk cId="888845262" sldId="1913"/>
            <ac:spMk id="2" creationId="{722A11BD-4501-48A6-91B2-849B8280930B}"/>
          </ac:spMkLst>
        </pc:spChg>
        <pc:spChg chg="add mod">
          <ac:chgData name="Manuel Sánchez" userId="2180821b70765b11" providerId="LiveId" clId="{1C29B106-5DCA-4B96-9A2D-A6E438E816CC}" dt="2019-09-28T05:28:21.391" v="363" actId="20577"/>
          <ac:spMkLst>
            <pc:docMk/>
            <pc:sldMk cId="888845262" sldId="1913"/>
            <ac:spMk id="3" creationId="{EAB18CEE-1090-46DD-A996-00E23C27CD71}"/>
          </ac:spMkLst>
        </pc:spChg>
      </pc:sldChg>
      <pc:sldChg chg="modSp add ord">
        <pc:chgData name="Manuel Sánchez" userId="2180821b70765b11" providerId="LiveId" clId="{1C29B106-5DCA-4B96-9A2D-A6E438E816CC}" dt="2019-09-28T05:38:01.419" v="458" actId="20577"/>
        <pc:sldMkLst>
          <pc:docMk/>
          <pc:sldMk cId="3511938388" sldId="1914"/>
        </pc:sldMkLst>
        <pc:spChg chg="mod">
          <ac:chgData name="Manuel Sánchez" userId="2180821b70765b11" providerId="LiveId" clId="{1C29B106-5DCA-4B96-9A2D-A6E438E816CC}" dt="2019-09-28T05:38:01.419" v="458" actId="20577"/>
          <ac:spMkLst>
            <pc:docMk/>
            <pc:sldMk cId="3511938388" sldId="1914"/>
            <ac:spMk id="8" creationId="{00000000-0000-0000-0000-000000000000}"/>
          </ac:spMkLst>
        </pc:spChg>
      </pc:sldChg>
      <pc:sldChg chg="add del setBg">
        <pc:chgData name="Manuel Sánchez" userId="2180821b70765b11" providerId="LiveId" clId="{1C29B106-5DCA-4B96-9A2D-A6E438E816CC}" dt="2019-09-28T05:29:08.074" v="373" actId="2696"/>
        <pc:sldMkLst>
          <pc:docMk/>
          <pc:sldMk cId="3600401207" sldId="1914"/>
        </pc:sldMkLst>
      </pc:sldChg>
      <pc:sldChg chg="addSp delSp modSp add">
        <pc:chgData name="Manuel Sánchez" userId="2180821b70765b11" providerId="LiveId" clId="{1C29B106-5DCA-4B96-9A2D-A6E438E816CC}" dt="2019-09-28T05:35:06.657" v="440" actId="1076"/>
        <pc:sldMkLst>
          <pc:docMk/>
          <pc:sldMk cId="56523364" sldId="1915"/>
        </pc:sldMkLst>
        <pc:spChg chg="del">
          <ac:chgData name="Manuel Sánchez" userId="2180821b70765b11" providerId="LiveId" clId="{1C29B106-5DCA-4B96-9A2D-A6E438E816CC}" dt="2019-09-28T05:29:18.230" v="376"/>
          <ac:spMkLst>
            <pc:docMk/>
            <pc:sldMk cId="56523364" sldId="1915"/>
            <ac:spMk id="2" creationId="{283E8FB5-602E-41F9-B78F-56AEFB852D1A}"/>
          </ac:spMkLst>
        </pc:spChg>
        <pc:spChg chg="add mod">
          <ac:chgData name="Manuel Sánchez" userId="2180821b70765b11" providerId="LiveId" clId="{1C29B106-5DCA-4B96-9A2D-A6E438E816CC}" dt="2019-09-28T05:30:23.819" v="416" actId="20577"/>
          <ac:spMkLst>
            <pc:docMk/>
            <pc:sldMk cId="56523364" sldId="1915"/>
            <ac:spMk id="3" creationId="{550E76B7-8BA4-44DE-95B6-E820FE75B7BD}"/>
          </ac:spMkLst>
        </pc:spChg>
        <pc:spChg chg="add mod">
          <ac:chgData name="Manuel Sánchez" userId="2180821b70765b11" providerId="LiveId" clId="{1C29B106-5DCA-4B96-9A2D-A6E438E816CC}" dt="2019-09-28T05:30:11.412" v="383" actId="1076"/>
          <ac:spMkLst>
            <pc:docMk/>
            <pc:sldMk cId="56523364" sldId="1915"/>
            <ac:spMk id="4" creationId="{7D91B59E-AA7D-4E22-8647-016C08AF5560}"/>
          </ac:spMkLst>
        </pc:spChg>
        <pc:picChg chg="add mod">
          <ac:chgData name="Manuel Sánchez" userId="2180821b70765b11" providerId="LiveId" clId="{1C29B106-5DCA-4B96-9A2D-A6E438E816CC}" dt="2019-09-28T05:35:06.657" v="440" actId="1076"/>
          <ac:picMkLst>
            <pc:docMk/>
            <pc:sldMk cId="56523364" sldId="1915"/>
            <ac:picMk id="6" creationId="{A6C457CE-2793-49DB-B18D-0B2BFA562906}"/>
          </ac:picMkLst>
        </pc:picChg>
      </pc:sldChg>
      <pc:sldChg chg="addSp delSp modSp add modNotesTx">
        <pc:chgData name="Manuel Sánchez" userId="2180821b70765b11" providerId="LiveId" clId="{1C29B106-5DCA-4B96-9A2D-A6E438E816CC}" dt="2019-09-28T08:09:47.568" v="769" actId="20577"/>
        <pc:sldMkLst>
          <pc:docMk/>
          <pc:sldMk cId="2514792716" sldId="1916"/>
        </pc:sldMkLst>
        <pc:spChg chg="del">
          <ac:chgData name="Manuel Sánchez" userId="2180821b70765b11" providerId="LiveId" clId="{1C29B106-5DCA-4B96-9A2D-A6E438E816CC}" dt="2019-09-28T05:31:10.799" v="422" actId="478"/>
          <ac:spMkLst>
            <pc:docMk/>
            <pc:sldMk cId="2514792716" sldId="1916"/>
            <ac:spMk id="4" creationId="{7D91B59E-AA7D-4E22-8647-016C08AF5560}"/>
          </ac:spMkLst>
        </pc:spChg>
        <pc:spChg chg="add mod">
          <ac:chgData name="Manuel Sánchez" userId="2180821b70765b11" providerId="LiveId" clId="{1C29B106-5DCA-4B96-9A2D-A6E438E816CC}" dt="2019-09-28T05:32:36.254" v="435" actId="207"/>
          <ac:spMkLst>
            <pc:docMk/>
            <pc:sldMk cId="2514792716" sldId="1916"/>
            <ac:spMk id="5" creationId="{E7A1946A-33EF-40EF-A163-F2E202B9EF86}"/>
          </ac:spMkLst>
        </pc:spChg>
        <pc:spChg chg="add mod">
          <ac:chgData name="Manuel Sánchez" userId="2180821b70765b11" providerId="LiveId" clId="{1C29B106-5DCA-4B96-9A2D-A6E438E816CC}" dt="2019-09-28T05:31:58.409" v="432" actId="1076"/>
          <ac:spMkLst>
            <pc:docMk/>
            <pc:sldMk cId="2514792716" sldId="1916"/>
            <ac:spMk id="6" creationId="{626F8358-D142-4656-8629-026E475C5F1A}"/>
          </ac:spMkLst>
        </pc:spChg>
        <pc:spChg chg="add mod">
          <ac:chgData name="Manuel Sánchez" userId="2180821b70765b11" providerId="LiveId" clId="{1C29B106-5DCA-4B96-9A2D-A6E438E816CC}" dt="2019-09-28T05:33:05.211" v="436" actId="13822"/>
          <ac:spMkLst>
            <pc:docMk/>
            <pc:sldMk cId="2514792716" sldId="1916"/>
            <ac:spMk id="7" creationId="{0DD48D23-C23C-40C2-8159-058A861924E8}"/>
          </ac:spMkLst>
        </pc:spChg>
        <pc:spChg chg="add mod">
          <ac:chgData name="Manuel Sánchez" userId="2180821b70765b11" providerId="LiveId" clId="{1C29B106-5DCA-4B96-9A2D-A6E438E816CC}" dt="2019-09-28T05:31:53.114" v="430" actId="14100"/>
          <ac:spMkLst>
            <pc:docMk/>
            <pc:sldMk cId="2514792716" sldId="1916"/>
            <ac:spMk id="8" creationId="{F2B2A645-01AE-41EB-8A76-A1D82BB890B9}"/>
          </ac:spMkLst>
        </pc:spChg>
        <pc:spChg chg="add mod">
          <ac:chgData name="Manuel Sánchez" userId="2180821b70765b11" providerId="LiveId" clId="{1C29B106-5DCA-4B96-9A2D-A6E438E816CC}" dt="2019-09-28T05:33:05.211" v="436" actId="13822"/>
          <ac:spMkLst>
            <pc:docMk/>
            <pc:sldMk cId="2514792716" sldId="1916"/>
            <ac:spMk id="9" creationId="{F5818A59-59A8-4D83-B834-FFABA75F784C}"/>
          </ac:spMkLst>
        </pc:spChg>
        <pc:spChg chg="add mod">
          <ac:chgData name="Manuel Sánchez" userId="2180821b70765b11" providerId="LiveId" clId="{1C29B106-5DCA-4B96-9A2D-A6E438E816CC}" dt="2019-09-28T05:31:53.114" v="430" actId="14100"/>
          <ac:spMkLst>
            <pc:docMk/>
            <pc:sldMk cId="2514792716" sldId="1916"/>
            <ac:spMk id="10" creationId="{D366A5F4-405D-4906-B795-15745222F26F}"/>
          </ac:spMkLst>
        </pc:spChg>
        <pc:spChg chg="add mod">
          <ac:chgData name="Manuel Sánchez" userId="2180821b70765b11" providerId="LiveId" clId="{1C29B106-5DCA-4B96-9A2D-A6E438E816CC}" dt="2019-09-28T05:33:05.211" v="436" actId="13822"/>
          <ac:spMkLst>
            <pc:docMk/>
            <pc:sldMk cId="2514792716" sldId="1916"/>
            <ac:spMk id="11" creationId="{E4DD2932-C0CA-44EC-916D-4EB1C2C87A2E}"/>
          </ac:spMkLst>
        </pc:spChg>
        <pc:spChg chg="add mod">
          <ac:chgData name="Manuel Sánchez" userId="2180821b70765b11" providerId="LiveId" clId="{1C29B106-5DCA-4B96-9A2D-A6E438E816CC}" dt="2019-09-28T05:31:53.114" v="430" actId="14100"/>
          <ac:spMkLst>
            <pc:docMk/>
            <pc:sldMk cId="2514792716" sldId="1916"/>
            <ac:spMk id="12" creationId="{C5A648C3-8A18-498A-A1E1-01D9E0FEF043}"/>
          </ac:spMkLst>
        </pc:spChg>
        <pc:spChg chg="add mod">
          <ac:chgData name="Manuel Sánchez" userId="2180821b70765b11" providerId="LiveId" clId="{1C29B106-5DCA-4B96-9A2D-A6E438E816CC}" dt="2019-09-28T05:33:05.211" v="436" actId="13822"/>
          <ac:spMkLst>
            <pc:docMk/>
            <pc:sldMk cId="2514792716" sldId="1916"/>
            <ac:spMk id="13" creationId="{3008F90A-19EF-458F-A0BB-6C71BAE31A9B}"/>
          </ac:spMkLst>
        </pc:spChg>
        <pc:spChg chg="add mod">
          <ac:chgData name="Manuel Sánchez" userId="2180821b70765b11" providerId="LiveId" clId="{1C29B106-5DCA-4B96-9A2D-A6E438E816CC}" dt="2019-09-28T05:31:53.114" v="430" actId="14100"/>
          <ac:spMkLst>
            <pc:docMk/>
            <pc:sldMk cId="2514792716" sldId="1916"/>
            <ac:spMk id="14" creationId="{AFA37D35-0C0B-4A00-8C9F-1EBE62145D2D}"/>
          </ac:spMkLst>
        </pc:spChg>
        <pc:spChg chg="add mod">
          <ac:chgData name="Manuel Sánchez" userId="2180821b70765b11" providerId="LiveId" clId="{1C29B106-5DCA-4B96-9A2D-A6E438E816CC}" dt="2019-09-28T05:33:05.211" v="436" actId="13822"/>
          <ac:spMkLst>
            <pc:docMk/>
            <pc:sldMk cId="2514792716" sldId="1916"/>
            <ac:spMk id="15" creationId="{24D5B657-7950-4EE6-9F6A-AD9A397AD7C7}"/>
          </ac:spMkLst>
        </pc:spChg>
        <pc:spChg chg="add mod">
          <ac:chgData name="Manuel Sánchez" userId="2180821b70765b11" providerId="LiveId" clId="{1C29B106-5DCA-4B96-9A2D-A6E438E816CC}" dt="2019-09-28T05:31:53.114" v="430" actId="14100"/>
          <ac:spMkLst>
            <pc:docMk/>
            <pc:sldMk cId="2514792716" sldId="1916"/>
            <ac:spMk id="16" creationId="{D81A3BFD-5773-40E8-B6E1-E2B033DA1B57}"/>
          </ac:spMkLst>
        </pc:spChg>
        <pc:spChg chg="add mod">
          <ac:chgData name="Manuel Sánchez" userId="2180821b70765b11" providerId="LiveId" clId="{1C29B106-5DCA-4B96-9A2D-A6E438E816CC}" dt="2019-09-28T05:33:05.211" v="436" actId="13822"/>
          <ac:spMkLst>
            <pc:docMk/>
            <pc:sldMk cId="2514792716" sldId="1916"/>
            <ac:spMk id="17" creationId="{F6FC4C51-AB21-4FC2-8BDB-5A45616058AB}"/>
          </ac:spMkLst>
        </pc:spChg>
        <pc:spChg chg="add mod">
          <ac:chgData name="Manuel Sánchez" userId="2180821b70765b11" providerId="LiveId" clId="{1C29B106-5DCA-4B96-9A2D-A6E438E816CC}" dt="2019-09-28T05:31:53.114" v="430" actId="14100"/>
          <ac:spMkLst>
            <pc:docMk/>
            <pc:sldMk cId="2514792716" sldId="1916"/>
            <ac:spMk id="18" creationId="{ECD69432-2B6E-4159-B89B-BCE352C45D3B}"/>
          </ac:spMkLst>
        </pc:spChg>
        <pc:spChg chg="add mod">
          <ac:chgData name="Manuel Sánchez" userId="2180821b70765b11" providerId="LiveId" clId="{1C29B106-5DCA-4B96-9A2D-A6E438E816CC}" dt="2019-09-28T05:33:05.211" v="436" actId="13822"/>
          <ac:spMkLst>
            <pc:docMk/>
            <pc:sldMk cId="2514792716" sldId="1916"/>
            <ac:spMk id="19" creationId="{CCC47B3A-0B81-40EB-B0C0-6D041744AC8B}"/>
          </ac:spMkLst>
        </pc:spChg>
        <pc:spChg chg="add mod">
          <ac:chgData name="Manuel Sánchez" userId="2180821b70765b11" providerId="LiveId" clId="{1C29B106-5DCA-4B96-9A2D-A6E438E816CC}" dt="2019-09-28T05:31:53.114" v="430" actId="14100"/>
          <ac:spMkLst>
            <pc:docMk/>
            <pc:sldMk cId="2514792716" sldId="1916"/>
            <ac:spMk id="20" creationId="{E93F42C1-8749-4768-BC14-912BAECF8EEE}"/>
          </ac:spMkLst>
        </pc:spChg>
        <pc:spChg chg="add mod">
          <ac:chgData name="Manuel Sánchez" userId="2180821b70765b11" providerId="LiveId" clId="{1C29B106-5DCA-4B96-9A2D-A6E438E816CC}" dt="2019-09-28T05:33:05.211" v="436" actId="13822"/>
          <ac:spMkLst>
            <pc:docMk/>
            <pc:sldMk cId="2514792716" sldId="1916"/>
            <ac:spMk id="21" creationId="{17E6528B-586D-47FD-B302-4FC4A0E96269}"/>
          </ac:spMkLst>
        </pc:spChg>
        <pc:spChg chg="add mod">
          <ac:chgData name="Manuel Sánchez" userId="2180821b70765b11" providerId="LiveId" clId="{1C29B106-5DCA-4B96-9A2D-A6E438E816CC}" dt="2019-09-28T05:33:05.211" v="436" actId="13822"/>
          <ac:spMkLst>
            <pc:docMk/>
            <pc:sldMk cId="2514792716" sldId="1916"/>
            <ac:spMk id="22" creationId="{F3752B06-0A0E-4DAE-AEB1-4A0FE1678E55}"/>
          </ac:spMkLst>
        </pc:spChg>
      </pc:sldChg>
      <pc:sldChg chg="addSp delSp modSp add ord">
        <pc:chgData name="Manuel Sánchez" userId="2180821b70765b11" providerId="LiveId" clId="{1C29B106-5DCA-4B96-9A2D-A6E438E816CC}" dt="2019-09-28T05:39:45.576" v="498" actId="208"/>
        <pc:sldMkLst>
          <pc:docMk/>
          <pc:sldMk cId="2247366780" sldId="1917"/>
        </pc:sldMkLst>
        <pc:spChg chg="mod">
          <ac:chgData name="Manuel Sánchez" userId="2180821b70765b11" providerId="LiveId" clId="{1C29B106-5DCA-4B96-9A2D-A6E438E816CC}" dt="2019-09-28T05:38:14.658" v="491" actId="20577"/>
          <ac:spMkLst>
            <pc:docMk/>
            <pc:sldMk cId="2247366780" sldId="1917"/>
            <ac:spMk id="3" creationId="{550E76B7-8BA4-44DE-95B6-E820FE75B7BD}"/>
          </ac:spMkLst>
        </pc:spChg>
        <pc:spChg chg="del">
          <ac:chgData name="Manuel Sánchez" userId="2180821b70765b11" providerId="LiveId" clId="{1C29B106-5DCA-4B96-9A2D-A6E438E816CC}" dt="2019-09-28T05:38:49.738" v="493" actId="478"/>
          <ac:spMkLst>
            <pc:docMk/>
            <pc:sldMk cId="2247366780" sldId="1917"/>
            <ac:spMk id="5" creationId="{E7A1946A-33EF-40EF-A163-F2E202B9EF86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6" creationId="{626F8358-D142-4656-8629-026E475C5F1A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7" creationId="{0DD48D23-C23C-40C2-8159-058A861924E8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8" creationId="{F2B2A645-01AE-41EB-8A76-A1D82BB890B9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9" creationId="{F5818A59-59A8-4D83-B834-FFABA75F784C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10" creationId="{D366A5F4-405D-4906-B795-15745222F26F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11" creationId="{E4DD2932-C0CA-44EC-916D-4EB1C2C87A2E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12" creationId="{C5A648C3-8A18-498A-A1E1-01D9E0FEF043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13" creationId="{3008F90A-19EF-458F-A0BB-6C71BAE31A9B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14" creationId="{AFA37D35-0C0B-4A00-8C9F-1EBE62145D2D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15" creationId="{24D5B657-7950-4EE6-9F6A-AD9A397AD7C7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16" creationId="{D81A3BFD-5773-40E8-B6E1-E2B033DA1B57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17" creationId="{F6FC4C51-AB21-4FC2-8BDB-5A45616058AB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18" creationId="{ECD69432-2B6E-4159-B89B-BCE352C45D3B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19" creationId="{CCC47B3A-0B81-40EB-B0C0-6D041744AC8B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20" creationId="{E93F42C1-8749-4768-BC14-912BAECF8EEE}"/>
          </ac:spMkLst>
        </pc:spChg>
        <pc:spChg chg="del">
          <ac:chgData name="Manuel Sánchez" userId="2180821b70765b11" providerId="LiveId" clId="{1C29B106-5DCA-4B96-9A2D-A6E438E816CC}" dt="2019-09-28T05:38:51.700" v="494" actId="478"/>
          <ac:spMkLst>
            <pc:docMk/>
            <pc:sldMk cId="2247366780" sldId="1917"/>
            <ac:spMk id="21" creationId="{17E6528B-586D-47FD-B302-4FC4A0E96269}"/>
          </ac:spMkLst>
        </pc:spChg>
        <pc:spChg chg="del">
          <ac:chgData name="Manuel Sánchez" userId="2180821b70765b11" providerId="LiveId" clId="{1C29B106-5DCA-4B96-9A2D-A6E438E816CC}" dt="2019-09-28T05:38:48.153" v="492" actId="478"/>
          <ac:spMkLst>
            <pc:docMk/>
            <pc:sldMk cId="2247366780" sldId="1917"/>
            <ac:spMk id="22" creationId="{F3752B06-0A0E-4DAE-AEB1-4A0FE1678E55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23" creationId="{2CF5A5ED-AE82-4070-AFAE-BDE089307654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24" creationId="{E0FD8AD0-3CD5-4FC2-A266-D3EAE5C5B2CD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27" creationId="{2FCE1FDF-56AA-4FF8-9263-EEB277E73F97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28" creationId="{37BD82E8-0019-411B-9832-8EEFD3E4FB73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29" creationId="{09D90B5E-61F3-41B7-8496-92D44ACEB93C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30" creationId="{9C7B8DD1-D464-4C4A-BCB0-720EFF961647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31" creationId="{4D6C5EE8-0E65-425E-8362-338AA1AE4E29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32" creationId="{7B5BEAF7-1D38-4214-AF95-92BF6F97BF9B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33" creationId="{8E8036ED-F8D2-451D-A4AE-3D35DA2F8C38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34" creationId="{876450E0-29F6-4F9E-B29C-B84D65E85B15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36" creationId="{843BBA0D-2180-472C-9CE4-B7AAABF6B6B8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37" creationId="{69B71791-74E2-4F43-8EA3-09AFDAE4C289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40" creationId="{EE397FA0-1C27-422C-A972-70199F4AEAB5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43" creationId="{9BBA1420-DEF4-41EC-8818-2B3410CBDD09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45" creationId="{89A889AA-D655-42E6-97EF-8636B81E8333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46" creationId="{57F4C131-C950-4328-BA9F-167E0E6F3129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50" creationId="{B7085F54-1FB6-4E6D-B748-148117972500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51" creationId="{BA0C54C8-7163-4457-8A2E-C303DC783519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53" creationId="{B2906193-3708-44E4-91FC-FDE25DBC6099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57" creationId="{A9C11FBB-C2BE-41A9-8DFE-00533C935422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58" creationId="{C0A73A6D-367A-4327-9855-0BE8A567FDF8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59" creationId="{698C063A-FC3C-4F61-B376-C907ABED06AC}"/>
          </ac:spMkLst>
        </pc:spChg>
        <pc:spChg chg="add mod">
          <ac:chgData name="Manuel Sánchez" userId="2180821b70765b11" providerId="LiveId" clId="{1C29B106-5DCA-4B96-9A2D-A6E438E816CC}" dt="2019-09-28T05:39:39.698" v="497" actId="208"/>
          <ac:spMkLst>
            <pc:docMk/>
            <pc:sldMk cId="2247366780" sldId="1917"/>
            <ac:spMk id="60" creationId="{EDFFBF79-DB77-44F7-9214-3A705F8A4CD8}"/>
          </ac:spMkLst>
        </pc:spChg>
        <pc:spChg chg="add mod">
          <ac:chgData name="Manuel Sánchez" userId="2180821b70765b11" providerId="LiveId" clId="{1C29B106-5DCA-4B96-9A2D-A6E438E816CC}" dt="2019-09-28T05:39:39.698" v="497" actId="208"/>
          <ac:spMkLst>
            <pc:docMk/>
            <pc:sldMk cId="2247366780" sldId="1917"/>
            <ac:spMk id="61" creationId="{1F7F7E91-66B9-410B-BDF8-047CBC1E899C}"/>
          </ac:spMkLst>
        </pc:spChg>
        <pc:spChg chg="add mod">
          <ac:chgData name="Manuel Sánchez" userId="2180821b70765b11" providerId="LiveId" clId="{1C29B106-5DCA-4B96-9A2D-A6E438E816CC}" dt="2019-09-28T05:39:45.576" v="498" actId="208"/>
          <ac:spMkLst>
            <pc:docMk/>
            <pc:sldMk cId="2247366780" sldId="1917"/>
            <ac:spMk id="62" creationId="{C8E288C0-022F-417D-B70B-959F2D677C5D}"/>
          </ac:spMkLst>
        </pc:spChg>
        <pc:spChg chg="add mod">
          <ac:chgData name="Manuel Sánchez" userId="2180821b70765b11" providerId="LiveId" clId="{1C29B106-5DCA-4B96-9A2D-A6E438E816CC}" dt="2019-09-28T05:39:45.576" v="498" actId="208"/>
          <ac:spMkLst>
            <pc:docMk/>
            <pc:sldMk cId="2247366780" sldId="1917"/>
            <ac:spMk id="63" creationId="{54D45D9A-F941-481C-AD97-C45032A0921D}"/>
          </ac:spMkLst>
        </pc:spChg>
        <pc:spChg chg="add">
          <ac:chgData name="Manuel Sánchez" userId="2180821b70765b11" providerId="LiveId" clId="{1C29B106-5DCA-4B96-9A2D-A6E438E816CC}" dt="2019-09-28T05:39:15.940" v="495"/>
          <ac:spMkLst>
            <pc:docMk/>
            <pc:sldMk cId="2247366780" sldId="1917"/>
            <ac:spMk id="65" creationId="{1BF0F78C-F12C-4B46-8D1F-2D26E3226DF3}"/>
          </ac:spMkLst>
        </pc:sp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25" creationId="{1436B41B-3CD4-44A5-84D9-10CFF87B6479}"/>
          </ac:picMkLst>
        </pc:pic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26" creationId="{564ECB06-5AF5-4F7D-A416-E4B62F315151}"/>
          </ac:picMkLst>
        </pc:pic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35" creationId="{E1AEF303-008F-4C9B-8560-F1136D918899}"/>
          </ac:picMkLst>
        </pc:pic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38" creationId="{001F7835-D3E7-4F41-8096-6A301E02DDD9}"/>
          </ac:picMkLst>
        </pc:pic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39" creationId="{3A64C782-90FD-4471-8BCB-F0EDC66F3944}"/>
          </ac:picMkLst>
        </pc:pic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41" creationId="{7A7516CA-B9DF-4AD9-8CD2-A4EF01BBAF6E}"/>
          </ac:picMkLst>
        </pc:pic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44" creationId="{6918FC00-7381-446D-9FBF-8E3770ABF3BD}"/>
          </ac:picMkLst>
        </pc:pic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47" creationId="{7D503B46-9A53-48BC-B1F3-D8F0F13C989D}"/>
          </ac:picMkLst>
        </pc:pic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49" creationId="{D008D4BB-4FE3-45C5-9571-D68886FA4DB6}"/>
          </ac:picMkLst>
        </pc:pic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52" creationId="{8C1CC115-F388-4AA6-AB3C-8FD58BD27C64}"/>
          </ac:picMkLst>
        </pc:pic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54" creationId="{F9F811EF-C62C-46CA-993C-F6DD262B7BF7}"/>
          </ac:picMkLst>
        </pc:picChg>
        <pc:picChg chg="add">
          <ac:chgData name="Manuel Sánchez" userId="2180821b70765b11" providerId="LiveId" clId="{1C29B106-5DCA-4B96-9A2D-A6E438E816CC}" dt="2019-09-28T05:39:15.940" v="495"/>
          <ac:picMkLst>
            <pc:docMk/>
            <pc:sldMk cId="2247366780" sldId="1917"/>
            <ac:picMk id="55" creationId="{21E243D2-C581-44C7-B296-98A576A97928}"/>
          </ac:picMkLst>
        </pc:picChg>
        <pc:cxnChg chg="add">
          <ac:chgData name="Manuel Sánchez" userId="2180821b70765b11" providerId="LiveId" clId="{1C29B106-5DCA-4B96-9A2D-A6E438E816CC}" dt="2019-09-28T05:39:15.940" v="495"/>
          <ac:cxnSpMkLst>
            <pc:docMk/>
            <pc:sldMk cId="2247366780" sldId="1917"/>
            <ac:cxnSpMk id="42" creationId="{0D993E47-5D88-4C91-8B05-A7B560AA309C}"/>
          </ac:cxnSpMkLst>
        </pc:cxnChg>
        <pc:cxnChg chg="add">
          <ac:chgData name="Manuel Sánchez" userId="2180821b70765b11" providerId="LiveId" clId="{1C29B106-5DCA-4B96-9A2D-A6E438E816CC}" dt="2019-09-28T05:39:15.940" v="495"/>
          <ac:cxnSpMkLst>
            <pc:docMk/>
            <pc:sldMk cId="2247366780" sldId="1917"/>
            <ac:cxnSpMk id="48" creationId="{8D69D796-9C36-45CC-BB76-61D45733B5E8}"/>
          </ac:cxnSpMkLst>
        </pc:cxnChg>
        <pc:cxnChg chg="add">
          <ac:chgData name="Manuel Sánchez" userId="2180821b70765b11" providerId="LiveId" clId="{1C29B106-5DCA-4B96-9A2D-A6E438E816CC}" dt="2019-09-28T05:39:15.940" v="495"/>
          <ac:cxnSpMkLst>
            <pc:docMk/>
            <pc:sldMk cId="2247366780" sldId="1917"/>
            <ac:cxnSpMk id="56" creationId="{208754F8-1A0B-48FD-B83B-6BED49021870}"/>
          </ac:cxnSpMkLst>
        </pc:cxnChg>
        <pc:cxnChg chg="add">
          <ac:chgData name="Manuel Sánchez" userId="2180821b70765b11" providerId="LiveId" clId="{1C29B106-5DCA-4B96-9A2D-A6E438E816CC}" dt="2019-09-28T05:39:15.940" v="495"/>
          <ac:cxnSpMkLst>
            <pc:docMk/>
            <pc:sldMk cId="2247366780" sldId="1917"/>
            <ac:cxnSpMk id="64" creationId="{EC8C2A29-00E2-480B-82AA-476FC887B281}"/>
          </ac:cxnSpMkLst>
        </pc:cxnChg>
        <pc:cxnChg chg="add">
          <ac:chgData name="Manuel Sánchez" userId="2180821b70765b11" providerId="LiveId" clId="{1C29B106-5DCA-4B96-9A2D-A6E438E816CC}" dt="2019-09-28T05:39:15.940" v="495"/>
          <ac:cxnSpMkLst>
            <pc:docMk/>
            <pc:sldMk cId="2247366780" sldId="1917"/>
            <ac:cxnSpMk id="66" creationId="{51A823B8-9AE5-456A-81C2-1347A2A604F4}"/>
          </ac:cxnSpMkLst>
        </pc:cxnChg>
      </pc:sldChg>
      <pc:sldChg chg="modSp add ord">
        <pc:chgData name="Manuel Sánchez" userId="2180821b70765b11" providerId="LiveId" clId="{1C29B106-5DCA-4B96-9A2D-A6E438E816CC}" dt="2019-09-28T07:40:00.292" v="524" actId="20577"/>
        <pc:sldMkLst>
          <pc:docMk/>
          <pc:sldMk cId="3582045444" sldId="1918"/>
        </pc:sldMkLst>
        <pc:spChg chg="mod">
          <ac:chgData name="Manuel Sánchez" userId="2180821b70765b11" providerId="LiveId" clId="{1C29B106-5DCA-4B96-9A2D-A6E438E816CC}" dt="2019-09-28T07:40:00.292" v="524" actId="20577"/>
          <ac:spMkLst>
            <pc:docMk/>
            <pc:sldMk cId="3582045444" sldId="1918"/>
            <ac:spMk id="8" creationId="{00000000-0000-0000-0000-000000000000}"/>
          </ac:spMkLst>
        </pc:spChg>
      </pc:sldChg>
      <pc:sldChg chg="addSp delSp modSp add ord modNotesTx">
        <pc:chgData name="Manuel Sánchez" userId="2180821b70765b11" providerId="LiveId" clId="{1C29B106-5DCA-4B96-9A2D-A6E438E816CC}" dt="2019-09-28T07:47:53.806" v="547" actId="208"/>
        <pc:sldMkLst>
          <pc:docMk/>
          <pc:sldMk cId="3886828246" sldId="1919"/>
        </pc:sldMkLst>
        <pc:spChg chg="mod">
          <ac:chgData name="Manuel Sánchez" userId="2180821b70765b11" providerId="LiveId" clId="{1C29B106-5DCA-4B96-9A2D-A6E438E816CC}" dt="2019-09-28T07:40:40.362" v="539" actId="20577"/>
          <ac:spMkLst>
            <pc:docMk/>
            <pc:sldMk cId="3886828246" sldId="1919"/>
            <ac:spMk id="3" creationId="{550E76B7-8BA4-44DE-95B6-E820FE75B7BD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23" creationId="{2CF5A5ED-AE82-4070-AFAE-BDE089307654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24" creationId="{E0FD8AD0-3CD5-4FC2-A266-D3EAE5C5B2CD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27" creationId="{2FCE1FDF-56AA-4FF8-9263-EEB277E73F97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28" creationId="{37BD82E8-0019-411B-9832-8EEFD3E4FB73}"/>
          </ac:spMkLst>
        </pc:spChg>
        <pc:spChg chg="del">
          <ac:chgData name="Manuel Sánchez" userId="2180821b70765b11" providerId="LiveId" clId="{1C29B106-5DCA-4B96-9A2D-A6E438E816CC}" dt="2019-09-28T07:40:48.381" v="542" actId="478"/>
          <ac:spMkLst>
            <pc:docMk/>
            <pc:sldMk cId="3886828246" sldId="1919"/>
            <ac:spMk id="29" creationId="{09D90B5E-61F3-41B7-8496-92D44ACEB93C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30" creationId="{9C7B8DD1-D464-4C4A-BCB0-720EFF961647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31" creationId="{4D6C5EE8-0E65-425E-8362-338AA1AE4E29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32" creationId="{7B5BEAF7-1D38-4214-AF95-92BF6F97BF9B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33" creationId="{8E8036ED-F8D2-451D-A4AE-3D35DA2F8C38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34" creationId="{876450E0-29F6-4F9E-B29C-B84D65E85B15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36" creationId="{843BBA0D-2180-472C-9CE4-B7AAABF6B6B8}"/>
          </ac:spMkLst>
        </pc:spChg>
        <pc:spChg chg="del">
          <ac:chgData name="Manuel Sánchez" userId="2180821b70765b11" providerId="LiveId" clId="{1C29B106-5DCA-4B96-9A2D-A6E438E816CC}" dt="2019-09-28T07:40:48.381" v="542" actId="478"/>
          <ac:spMkLst>
            <pc:docMk/>
            <pc:sldMk cId="3886828246" sldId="1919"/>
            <ac:spMk id="37" creationId="{69B71791-74E2-4F43-8EA3-09AFDAE4C289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40" creationId="{EE397FA0-1C27-422C-A972-70199F4AEAB5}"/>
          </ac:spMkLst>
        </pc:spChg>
        <pc:spChg chg="del">
          <ac:chgData name="Manuel Sánchez" userId="2180821b70765b11" providerId="LiveId" clId="{1C29B106-5DCA-4B96-9A2D-A6E438E816CC}" dt="2019-09-28T07:40:48.381" v="542" actId="478"/>
          <ac:spMkLst>
            <pc:docMk/>
            <pc:sldMk cId="3886828246" sldId="1919"/>
            <ac:spMk id="43" creationId="{9BBA1420-DEF4-41EC-8818-2B3410CBDD09}"/>
          </ac:spMkLst>
        </pc:spChg>
        <pc:spChg chg="del">
          <ac:chgData name="Manuel Sánchez" userId="2180821b70765b11" providerId="LiveId" clId="{1C29B106-5DCA-4B96-9A2D-A6E438E816CC}" dt="2019-09-28T07:40:48.381" v="542" actId="478"/>
          <ac:spMkLst>
            <pc:docMk/>
            <pc:sldMk cId="3886828246" sldId="1919"/>
            <ac:spMk id="45" creationId="{89A889AA-D655-42E6-97EF-8636B81E8333}"/>
          </ac:spMkLst>
        </pc:spChg>
        <pc:spChg chg="del">
          <ac:chgData name="Manuel Sánchez" userId="2180821b70765b11" providerId="LiveId" clId="{1C29B106-5DCA-4B96-9A2D-A6E438E816CC}" dt="2019-09-28T07:40:48.381" v="542" actId="478"/>
          <ac:spMkLst>
            <pc:docMk/>
            <pc:sldMk cId="3886828246" sldId="1919"/>
            <ac:spMk id="46" creationId="{57F4C131-C950-4328-BA9F-167E0E6F3129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50" creationId="{B7085F54-1FB6-4E6D-B748-148117972500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51" creationId="{BA0C54C8-7163-4457-8A2E-C303DC783519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53" creationId="{B2906193-3708-44E4-91FC-FDE25DBC6099}"/>
          </ac:spMkLst>
        </pc:spChg>
        <pc:spChg chg="del">
          <ac:chgData name="Manuel Sánchez" userId="2180821b70765b11" providerId="LiveId" clId="{1C29B106-5DCA-4B96-9A2D-A6E438E816CC}" dt="2019-09-28T07:40:48.381" v="542" actId="478"/>
          <ac:spMkLst>
            <pc:docMk/>
            <pc:sldMk cId="3886828246" sldId="1919"/>
            <ac:spMk id="57" creationId="{A9C11FBB-C2BE-41A9-8DFE-00533C935422}"/>
          </ac:spMkLst>
        </pc:spChg>
        <pc:spChg chg="del">
          <ac:chgData name="Manuel Sánchez" userId="2180821b70765b11" providerId="LiveId" clId="{1C29B106-5DCA-4B96-9A2D-A6E438E816CC}" dt="2019-09-28T07:40:48.381" v="542" actId="478"/>
          <ac:spMkLst>
            <pc:docMk/>
            <pc:sldMk cId="3886828246" sldId="1919"/>
            <ac:spMk id="58" creationId="{C0A73A6D-367A-4327-9855-0BE8A567FDF8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59" creationId="{698C063A-FC3C-4F61-B376-C907ABED06AC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60" creationId="{EDFFBF79-DB77-44F7-9214-3A705F8A4CD8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61" creationId="{1F7F7E91-66B9-410B-BDF8-047CBC1E899C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62" creationId="{C8E288C0-022F-417D-B70B-959F2D677C5D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63" creationId="{54D45D9A-F941-481C-AD97-C45032A0921D}"/>
          </ac:spMkLst>
        </pc:spChg>
        <pc:spChg chg="del">
          <ac:chgData name="Manuel Sánchez" userId="2180821b70765b11" providerId="LiveId" clId="{1C29B106-5DCA-4B96-9A2D-A6E438E816CC}" dt="2019-09-28T07:40:46.052" v="541" actId="478"/>
          <ac:spMkLst>
            <pc:docMk/>
            <pc:sldMk cId="3886828246" sldId="1919"/>
            <ac:spMk id="65" creationId="{1BF0F78C-F12C-4B46-8D1F-2D26E3226DF3}"/>
          </ac:spMkLst>
        </pc:spChg>
        <pc:spChg chg="add mod">
          <ac:chgData name="Manuel Sánchez" userId="2180821b70765b11" providerId="LiveId" clId="{1C29B106-5DCA-4B96-9A2D-A6E438E816CC}" dt="2019-09-28T07:47:46.572" v="546" actId="207"/>
          <ac:spMkLst>
            <pc:docMk/>
            <pc:sldMk cId="3886828246" sldId="1919"/>
            <ac:spMk id="67" creationId="{1A4891E9-7652-4793-AABC-84353D26967A}"/>
          </ac:spMkLst>
        </pc:spChg>
        <pc:spChg chg="add mod">
          <ac:chgData name="Manuel Sánchez" userId="2180821b70765b11" providerId="LiveId" clId="{1C29B106-5DCA-4B96-9A2D-A6E438E816CC}" dt="2019-09-28T07:47:31.735" v="544" actId="1076"/>
          <ac:spMkLst>
            <pc:docMk/>
            <pc:sldMk cId="3886828246" sldId="1919"/>
            <ac:spMk id="68" creationId="{005BF187-ACD7-478A-BEF4-27E998979150}"/>
          </ac:spMkLst>
        </pc:spChg>
        <pc:spChg chg="add mod">
          <ac:chgData name="Manuel Sánchez" userId="2180821b70765b11" providerId="LiveId" clId="{1C29B106-5DCA-4B96-9A2D-A6E438E816CC}" dt="2019-09-28T07:47:46.572" v="546" actId="207"/>
          <ac:spMkLst>
            <pc:docMk/>
            <pc:sldMk cId="3886828246" sldId="1919"/>
            <ac:spMk id="69" creationId="{975F3221-80D5-4D02-A6D4-905394B22244}"/>
          </ac:spMkLst>
        </pc:spChg>
        <pc:spChg chg="add mod">
          <ac:chgData name="Manuel Sánchez" userId="2180821b70765b11" providerId="LiveId" clId="{1C29B106-5DCA-4B96-9A2D-A6E438E816CC}" dt="2019-09-28T07:47:31.735" v="544" actId="1076"/>
          <ac:spMkLst>
            <pc:docMk/>
            <pc:sldMk cId="3886828246" sldId="1919"/>
            <ac:spMk id="70" creationId="{8DAFA5DE-D5CA-44BB-AFB3-EFF9E7619B5F}"/>
          </ac:spMkLst>
        </pc:spChg>
        <pc:spChg chg="add mod">
          <ac:chgData name="Manuel Sánchez" userId="2180821b70765b11" providerId="LiveId" clId="{1C29B106-5DCA-4B96-9A2D-A6E438E816CC}" dt="2019-09-28T07:47:46.572" v="546" actId="207"/>
          <ac:spMkLst>
            <pc:docMk/>
            <pc:sldMk cId="3886828246" sldId="1919"/>
            <ac:spMk id="71" creationId="{1BCEAD8B-C29E-4D9C-9235-07F796891B5C}"/>
          </ac:spMkLst>
        </pc:spChg>
        <pc:spChg chg="add mod">
          <ac:chgData name="Manuel Sánchez" userId="2180821b70765b11" providerId="LiveId" clId="{1C29B106-5DCA-4B96-9A2D-A6E438E816CC}" dt="2019-09-28T07:47:36.985" v="545" actId="14100"/>
          <ac:spMkLst>
            <pc:docMk/>
            <pc:sldMk cId="3886828246" sldId="1919"/>
            <ac:spMk id="72" creationId="{2A81B42D-D1FA-4AB7-ADB1-0CEA9C2AA419}"/>
          </ac:spMkLst>
        </pc:spChg>
        <pc:picChg chg="del">
          <ac:chgData name="Manuel Sánchez" userId="2180821b70765b11" providerId="LiveId" clId="{1C29B106-5DCA-4B96-9A2D-A6E438E816CC}" dt="2019-09-28T07:40:46.052" v="541" actId="478"/>
          <ac:picMkLst>
            <pc:docMk/>
            <pc:sldMk cId="3886828246" sldId="1919"/>
            <ac:picMk id="25" creationId="{1436B41B-3CD4-44A5-84D9-10CFF87B6479}"/>
          </ac:picMkLst>
        </pc:picChg>
        <pc:picChg chg="del">
          <ac:chgData name="Manuel Sánchez" userId="2180821b70765b11" providerId="LiveId" clId="{1C29B106-5DCA-4B96-9A2D-A6E438E816CC}" dt="2019-09-28T07:40:46.052" v="541" actId="478"/>
          <ac:picMkLst>
            <pc:docMk/>
            <pc:sldMk cId="3886828246" sldId="1919"/>
            <ac:picMk id="26" creationId="{564ECB06-5AF5-4F7D-A416-E4B62F315151}"/>
          </ac:picMkLst>
        </pc:picChg>
        <pc:picChg chg="del">
          <ac:chgData name="Manuel Sánchez" userId="2180821b70765b11" providerId="LiveId" clId="{1C29B106-5DCA-4B96-9A2D-A6E438E816CC}" dt="2019-09-28T07:40:46.052" v="541" actId="478"/>
          <ac:picMkLst>
            <pc:docMk/>
            <pc:sldMk cId="3886828246" sldId="1919"/>
            <ac:picMk id="35" creationId="{E1AEF303-008F-4C9B-8560-F1136D918899}"/>
          </ac:picMkLst>
        </pc:picChg>
        <pc:picChg chg="del">
          <ac:chgData name="Manuel Sánchez" userId="2180821b70765b11" providerId="LiveId" clId="{1C29B106-5DCA-4B96-9A2D-A6E438E816CC}" dt="2019-09-28T07:40:46.052" v="541" actId="478"/>
          <ac:picMkLst>
            <pc:docMk/>
            <pc:sldMk cId="3886828246" sldId="1919"/>
            <ac:picMk id="38" creationId="{001F7835-D3E7-4F41-8096-6A301E02DDD9}"/>
          </ac:picMkLst>
        </pc:picChg>
        <pc:picChg chg="del">
          <ac:chgData name="Manuel Sánchez" userId="2180821b70765b11" providerId="LiveId" clId="{1C29B106-5DCA-4B96-9A2D-A6E438E816CC}" dt="2019-09-28T07:40:46.052" v="541" actId="478"/>
          <ac:picMkLst>
            <pc:docMk/>
            <pc:sldMk cId="3886828246" sldId="1919"/>
            <ac:picMk id="39" creationId="{3A64C782-90FD-4471-8BCB-F0EDC66F3944}"/>
          </ac:picMkLst>
        </pc:picChg>
        <pc:picChg chg="del">
          <ac:chgData name="Manuel Sánchez" userId="2180821b70765b11" providerId="LiveId" clId="{1C29B106-5DCA-4B96-9A2D-A6E438E816CC}" dt="2019-09-28T07:40:46.052" v="541" actId="478"/>
          <ac:picMkLst>
            <pc:docMk/>
            <pc:sldMk cId="3886828246" sldId="1919"/>
            <ac:picMk id="41" creationId="{7A7516CA-B9DF-4AD9-8CD2-A4EF01BBAF6E}"/>
          </ac:picMkLst>
        </pc:picChg>
        <pc:picChg chg="del">
          <ac:chgData name="Manuel Sánchez" userId="2180821b70765b11" providerId="LiveId" clId="{1C29B106-5DCA-4B96-9A2D-A6E438E816CC}" dt="2019-09-28T07:40:46.052" v="541" actId="478"/>
          <ac:picMkLst>
            <pc:docMk/>
            <pc:sldMk cId="3886828246" sldId="1919"/>
            <ac:picMk id="44" creationId="{6918FC00-7381-446D-9FBF-8E3770ABF3BD}"/>
          </ac:picMkLst>
        </pc:picChg>
        <pc:picChg chg="del">
          <ac:chgData name="Manuel Sánchez" userId="2180821b70765b11" providerId="LiveId" clId="{1C29B106-5DCA-4B96-9A2D-A6E438E816CC}" dt="2019-09-28T07:40:46.052" v="541" actId="478"/>
          <ac:picMkLst>
            <pc:docMk/>
            <pc:sldMk cId="3886828246" sldId="1919"/>
            <ac:picMk id="47" creationId="{7D503B46-9A53-48BC-B1F3-D8F0F13C989D}"/>
          </ac:picMkLst>
        </pc:picChg>
        <pc:picChg chg="del">
          <ac:chgData name="Manuel Sánchez" userId="2180821b70765b11" providerId="LiveId" clId="{1C29B106-5DCA-4B96-9A2D-A6E438E816CC}" dt="2019-09-28T07:40:46.052" v="541" actId="478"/>
          <ac:picMkLst>
            <pc:docMk/>
            <pc:sldMk cId="3886828246" sldId="1919"/>
            <ac:picMk id="49" creationId="{D008D4BB-4FE3-45C5-9571-D68886FA4DB6}"/>
          </ac:picMkLst>
        </pc:picChg>
        <pc:picChg chg="del">
          <ac:chgData name="Manuel Sánchez" userId="2180821b70765b11" providerId="LiveId" clId="{1C29B106-5DCA-4B96-9A2D-A6E438E816CC}" dt="2019-09-28T07:40:46.052" v="541" actId="478"/>
          <ac:picMkLst>
            <pc:docMk/>
            <pc:sldMk cId="3886828246" sldId="1919"/>
            <ac:picMk id="52" creationId="{8C1CC115-F388-4AA6-AB3C-8FD58BD27C64}"/>
          </ac:picMkLst>
        </pc:picChg>
        <pc:picChg chg="del">
          <ac:chgData name="Manuel Sánchez" userId="2180821b70765b11" providerId="LiveId" clId="{1C29B106-5DCA-4B96-9A2D-A6E438E816CC}" dt="2019-09-28T07:40:48.381" v="542" actId="478"/>
          <ac:picMkLst>
            <pc:docMk/>
            <pc:sldMk cId="3886828246" sldId="1919"/>
            <ac:picMk id="54" creationId="{F9F811EF-C62C-46CA-993C-F6DD262B7BF7}"/>
          </ac:picMkLst>
        </pc:picChg>
        <pc:picChg chg="del">
          <ac:chgData name="Manuel Sánchez" userId="2180821b70765b11" providerId="LiveId" clId="{1C29B106-5DCA-4B96-9A2D-A6E438E816CC}" dt="2019-09-28T07:40:46.052" v="541" actId="478"/>
          <ac:picMkLst>
            <pc:docMk/>
            <pc:sldMk cId="3886828246" sldId="1919"/>
            <ac:picMk id="55" creationId="{21E243D2-C581-44C7-B296-98A576A97928}"/>
          </ac:picMkLst>
        </pc:picChg>
        <pc:cxnChg chg="del">
          <ac:chgData name="Manuel Sánchez" userId="2180821b70765b11" providerId="LiveId" clId="{1C29B106-5DCA-4B96-9A2D-A6E438E816CC}" dt="2019-09-28T07:40:46.052" v="541" actId="478"/>
          <ac:cxnSpMkLst>
            <pc:docMk/>
            <pc:sldMk cId="3886828246" sldId="1919"/>
            <ac:cxnSpMk id="42" creationId="{0D993E47-5D88-4C91-8B05-A7B560AA309C}"/>
          </ac:cxnSpMkLst>
        </pc:cxnChg>
        <pc:cxnChg chg="del">
          <ac:chgData name="Manuel Sánchez" userId="2180821b70765b11" providerId="LiveId" clId="{1C29B106-5DCA-4B96-9A2D-A6E438E816CC}" dt="2019-09-28T07:40:46.052" v="541" actId="478"/>
          <ac:cxnSpMkLst>
            <pc:docMk/>
            <pc:sldMk cId="3886828246" sldId="1919"/>
            <ac:cxnSpMk id="48" creationId="{8D69D796-9C36-45CC-BB76-61D45733B5E8}"/>
          </ac:cxnSpMkLst>
        </pc:cxnChg>
        <pc:cxnChg chg="del">
          <ac:chgData name="Manuel Sánchez" userId="2180821b70765b11" providerId="LiveId" clId="{1C29B106-5DCA-4B96-9A2D-A6E438E816CC}" dt="2019-09-28T07:40:46.052" v="541" actId="478"/>
          <ac:cxnSpMkLst>
            <pc:docMk/>
            <pc:sldMk cId="3886828246" sldId="1919"/>
            <ac:cxnSpMk id="56" creationId="{208754F8-1A0B-48FD-B83B-6BED49021870}"/>
          </ac:cxnSpMkLst>
        </pc:cxnChg>
        <pc:cxnChg chg="del">
          <ac:chgData name="Manuel Sánchez" userId="2180821b70765b11" providerId="LiveId" clId="{1C29B106-5DCA-4B96-9A2D-A6E438E816CC}" dt="2019-09-28T07:40:46.052" v="541" actId="478"/>
          <ac:cxnSpMkLst>
            <pc:docMk/>
            <pc:sldMk cId="3886828246" sldId="1919"/>
            <ac:cxnSpMk id="64" creationId="{EC8C2A29-00E2-480B-82AA-476FC887B281}"/>
          </ac:cxnSpMkLst>
        </pc:cxnChg>
        <pc:cxnChg chg="del">
          <ac:chgData name="Manuel Sánchez" userId="2180821b70765b11" providerId="LiveId" clId="{1C29B106-5DCA-4B96-9A2D-A6E438E816CC}" dt="2019-09-28T07:40:46.052" v="541" actId="478"/>
          <ac:cxnSpMkLst>
            <pc:docMk/>
            <pc:sldMk cId="3886828246" sldId="1919"/>
            <ac:cxnSpMk id="66" creationId="{51A823B8-9AE5-456A-81C2-1347A2A604F4}"/>
          </ac:cxnSpMkLst>
        </pc:cxnChg>
        <pc:cxnChg chg="add mod">
          <ac:chgData name="Manuel Sánchez" userId="2180821b70765b11" providerId="LiveId" clId="{1C29B106-5DCA-4B96-9A2D-A6E438E816CC}" dt="2019-09-28T07:47:53.806" v="547" actId="208"/>
          <ac:cxnSpMkLst>
            <pc:docMk/>
            <pc:sldMk cId="3886828246" sldId="1919"/>
            <ac:cxnSpMk id="73" creationId="{274C52D8-8E9E-41C5-9E8F-9963CA4890D3}"/>
          </ac:cxnSpMkLst>
        </pc:cxnChg>
        <pc:cxnChg chg="add mod">
          <ac:chgData name="Manuel Sánchez" userId="2180821b70765b11" providerId="LiveId" clId="{1C29B106-5DCA-4B96-9A2D-A6E438E816CC}" dt="2019-09-28T07:47:53.806" v="547" actId="208"/>
          <ac:cxnSpMkLst>
            <pc:docMk/>
            <pc:sldMk cId="3886828246" sldId="1919"/>
            <ac:cxnSpMk id="74" creationId="{0ACE5657-9CFF-44E1-844C-433A9CBC0368}"/>
          </ac:cxnSpMkLst>
        </pc:cxnChg>
        <pc:cxnChg chg="add mod">
          <ac:chgData name="Manuel Sánchez" userId="2180821b70765b11" providerId="LiveId" clId="{1C29B106-5DCA-4B96-9A2D-A6E438E816CC}" dt="2019-09-28T07:47:53.806" v="547" actId="208"/>
          <ac:cxnSpMkLst>
            <pc:docMk/>
            <pc:sldMk cId="3886828246" sldId="1919"/>
            <ac:cxnSpMk id="75" creationId="{7426966B-2746-4472-840C-AE68DD71A2F5}"/>
          </ac:cxnSpMkLst>
        </pc:cxnChg>
      </pc:sldChg>
      <pc:sldChg chg="addSp delSp modSp add modNotesTx">
        <pc:chgData name="Manuel Sánchez" userId="2180821b70765b11" providerId="LiveId" clId="{1C29B106-5DCA-4B96-9A2D-A6E438E816CC}" dt="2019-09-28T08:11:48.636" v="790" actId="20577"/>
        <pc:sldMkLst>
          <pc:docMk/>
          <pc:sldMk cId="945649642" sldId="1920"/>
        </pc:sldMkLst>
        <pc:spChg chg="add mod">
          <ac:chgData name="Manuel Sánchez" userId="2180821b70765b11" providerId="LiveId" clId="{1C29B106-5DCA-4B96-9A2D-A6E438E816CC}" dt="2019-09-28T07:48:47.827" v="559" actId="207"/>
          <ac:spMkLst>
            <pc:docMk/>
            <pc:sldMk cId="945649642" sldId="1920"/>
            <ac:spMk id="12" creationId="{ECD1EF88-12F3-4D0B-8E3A-A0BC484254B7}"/>
          </ac:spMkLst>
        </pc:spChg>
        <pc:spChg chg="add">
          <ac:chgData name="Manuel Sánchez" userId="2180821b70765b11" providerId="LiveId" clId="{1C29B106-5DCA-4B96-9A2D-A6E438E816CC}" dt="2019-09-28T07:48:29.064" v="555"/>
          <ac:spMkLst>
            <pc:docMk/>
            <pc:sldMk cId="945649642" sldId="1920"/>
            <ac:spMk id="13" creationId="{C541692C-B6CD-4626-B3FF-C02F808F3C52}"/>
          </ac:spMkLst>
        </pc:spChg>
        <pc:spChg chg="add">
          <ac:chgData name="Manuel Sánchez" userId="2180821b70765b11" providerId="LiveId" clId="{1C29B106-5DCA-4B96-9A2D-A6E438E816CC}" dt="2019-09-28T07:48:29.064" v="555"/>
          <ac:spMkLst>
            <pc:docMk/>
            <pc:sldMk cId="945649642" sldId="1920"/>
            <ac:spMk id="14" creationId="{991FFF8C-DD8F-4012-8C7A-41C5578C6BEF}"/>
          </ac:spMkLst>
        </pc:spChg>
        <pc:spChg chg="add">
          <ac:chgData name="Manuel Sánchez" userId="2180821b70765b11" providerId="LiveId" clId="{1C29B106-5DCA-4B96-9A2D-A6E438E816CC}" dt="2019-09-28T07:48:29.064" v="555"/>
          <ac:spMkLst>
            <pc:docMk/>
            <pc:sldMk cId="945649642" sldId="1920"/>
            <ac:spMk id="15" creationId="{7CF19814-095F-4D26-9E00-A6EEF391D75E}"/>
          </ac:spMkLst>
        </pc:spChg>
        <pc:spChg chg="add">
          <ac:chgData name="Manuel Sánchez" userId="2180821b70765b11" providerId="LiveId" clId="{1C29B106-5DCA-4B96-9A2D-A6E438E816CC}" dt="2019-09-28T07:48:29.064" v="555"/>
          <ac:spMkLst>
            <pc:docMk/>
            <pc:sldMk cId="945649642" sldId="1920"/>
            <ac:spMk id="16" creationId="{F96A52F3-10A3-45BE-AC3B-F6E0035E291F}"/>
          </ac:spMkLst>
        </pc:spChg>
        <pc:spChg chg="add mod">
          <ac:chgData name="Manuel Sánchez" userId="2180821b70765b11" providerId="LiveId" clId="{1C29B106-5DCA-4B96-9A2D-A6E438E816CC}" dt="2019-09-28T07:48:47.827" v="559" actId="207"/>
          <ac:spMkLst>
            <pc:docMk/>
            <pc:sldMk cId="945649642" sldId="1920"/>
            <ac:spMk id="17" creationId="{F6710E9F-6B1F-404D-B2B3-595792059830}"/>
          </ac:spMkLst>
        </pc:spChg>
        <pc:spChg chg="add">
          <ac:chgData name="Manuel Sánchez" userId="2180821b70765b11" providerId="LiveId" clId="{1C29B106-5DCA-4B96-9A2D-A6E438E816CC}" dt="2019-09-28T07:48:29.064" v="555"/>
          <ac:spMkLst>
            <pc:docMk/>
            <pc:sldMk cId="945649642" sldId="1920"/>
            <ac:spMk id="18" creationId="{B2E21D76-F88A-4C2C-9277-E8775397E976}"/>
          </ac:spMkLst>
        </pc:spChg>
        <pc:spChg chg="add mod">
          <ac:chgData name="Manuel Sánchez" userId="2180821b70765b11" providerId="LiveId" clId="{1C29B106-5DCA-4B96-9A2D-A6E438E816CC}" dt="2019-09-28T07:49:02.386" v="560" actId="208"/>
          <ac:spMkLst>
            <pc:docMk/>
            <pc:sldMk cId="945649642" sldId="1920"/>
            <ac:spMk id="23" creationId="{699925E3-BB21-4DBE-A50F-AEC91C11934D}"/>
          </ac:spMkLst>
        </pc:spChg>
        <pc:spChg chg="add mod">
          <ac:chgData name="Manuel Sánchez" userId="2180821b70765b11" providerId="LiveId" clId="{1C29B106-5DCA-4B96-9A2D-A6E438E816CC}" dt="2019-09-28T07:49:02.386" v="560" actId="208"/>
          <ac:spMkLst>
            <pc:docMk/>
            <pc:sldMk cId="945649642" sldId="1920"/>
            <ac:spMk id="24" creationId="{B89F6408-9B6C-4CFE-8E7B-8E9ADC9AEF96}"/>
          </ac:spMkLst>
        </pc:spChg>
        <pc:spChg chg="add mod">
          <ac:chgData name="Manuel Sánchez" userId="2180821b70765b11" providerId="LiveId" clId="{1C29B106-5DCA-4B96-9A2D-A6E438E816CC}" dt="2019-09-28T07:49:02.386" v="560" actId="208"/>
          <ac:spMkLst>
            <pc:docMk/>
            <pc:sldMk cId="945649642" sldId="1920"/>
            <ac:spMk id="25" creationId="{EAF681E9-B98D-4A03-A987-6006A6A06CFA}"/>
          </ac:spMkLst>
        </pc:spChg>
        <pc:spChg chg="add mod">
          <ac:chgData name="Manuel Sánchez" userId="2180821b70765b11" providerId="LiveId" clId="{1C29B106-5DCA-4B96-9A2D-A6E438E816CC}" dt="2019-09-28T07:49:02.386" v="560" actId="208"/>
          <ac:spMkLst>
            <pc:docMk/>
            <pc:sldMk cId="945649642" sldId="1920"/>
            <ac:spMk id="26" creationId="{25C819BA-3DF9-427F-A1B9-4721D6E99391}"/>
          </ac:spMkLst>
        </pc:spChg>
        <pc:spChg chg="del">
          <ac:chgData name="Manuel Sánchez" userId="2180821b70765b11" providerId="LiveId" clId="{1C29B106-5DCA-4B96-9A2D-A6E438E816CC}" dt="2019-09-28T07:48:22.743" v="552" actId="478"/>
          <ac:spMkLst>
            <pc:docMk/>
            <pc:sldMk cId="945649642" sldId="1920"/>
            <ac:spMk id="67" creationId="{1A4891E9-7652-4793-AABC-84353D26967A}"/>
          </ac:spMkLst>
        </pc:spChg>
        <pc:spChg chg="del">
          <ac:chgData name="Manuel Sánchez" userId="2180821b70765b11" providerId="LiveId" clId="{1C29B106-5DCA-4B96-9A2D-A6E438E816CC}" dt="2019-09-28T07:48:14.233" v="550" actId="478"/>
          <ac:spMkLst>
            <pc:docMk/>
            <pc:sldMk cId="945649642" sldId="1920"/>
            <ac:spMk id="68" creationId="{005BF187-ACD7-478A-BEF4-27E998979150}"/>
          </ac:spMkLst>
        </pc:spChg>
        <pc:spChg chg="del">
          <ac:chgData name="Manuel Sánchez" userId="2180821b70765b11" providerId="LiveId" clId="{1C29B106-5DCA-4B96-9A2D-A6E438E816CC}" dt="2019-09-28T07:48:23.506" v="553" actId="478"/>
          <ac:spMkLst>
            <pc:docMk/>
            <pc:sldMk cId="945649642" sldId="1920"/>
            <ac:spMk id="69" creationId="{975F3221-80D5-4D02-A6D4-905394B22244}"/>
          </ac:spMkLst>
        </pc:spChg>
        <pc:spChg chg="del">
          <ac:chgData name="Manuel Sánchez" userId="2180821b70765b11" providerId="LiveId" clId="{1C29B106-5DCA-4B96-9A2D-A6E438E816CC}" dt="2019-09-28T07:48:14.233" v="550" actId="478"/>
          <ac:spMkLst>
            <pc:docMk/>
            <pc:sldMk cId="945649642" sldId="1920"/>
            <ac:spMk id="70" creationId="{8DAFA5DE-D5CA-44BB-AFB3-EFF9E7619B5F}"/>
          </ac:spMkLst>
        </pc:spChg>
        <pc:spChg chg="del">
          <ac:chgData name="Manuel Sánchez" userId="2180821b70765b11" providerId="LiveId" clId="{1C29B106-5DCA-4B96-9A2D-A6E438E816CC}" dt="2019-09-28T07:48:24.046" v="554" actId="478"/>
          <ac:spMkLst>
            <pc:docMk/>
            <pc:sldMk cId="945649642" sldId="1920"/>
            <ac:spMk id="71" creationId="{1BCEAD8B-C29E-4D9C-9235-07F796891B5C}"/>
          </ac:spMkLst>
        </pc:spChg>
        <pc:spChg chg="del">
          <ac:chgData name="Manuel Sánchez" userId="2180821b70765b11" providerId="LiveId" clId="{1C29B106-5DCA-4B96-9A2D-A6E438E816CC}" dt="2019-09-28T07:48:16.926" v="551" actId="478"/>
          <ac:spMkLst>
            <pc:docMk/>
            <pc:sldMk cId="945649642" sldId="1920"/>
            <ac:spMk id="72" creationId="{2A81B42D-D1FA-4AB7-ADB1-0CEA9C2AA419}"/>
          </ac:spMkLst>
        </pc:spChg>
        <pc:grpChg chg="add">
          <ac:chgData name="Manuel Sánchez" userId="2180821b70765b11" providerId="LiveId" clId="{1C29B106-5DCA-4B96-9A2D-A6E438E816CC}" dt="2019-09-28T07:48:29.064" v="555"/>
          <ac:grpSpMkLst>
            <pc:docMk/>
            <pc:sldMk cId="945649642" sldId="1920"/>
            <ac:grpSpMk id="19" creationId="{82F51AFB-D556-4A5D-8920-28E1E22D5E0F}"/>
          </ac:grpSpMkLst>
        </pc:grpChg>
        <pc:cxnChg chg="del">
          <ac:chgData name="Manuel Sánchez" userId="2180821b70765b11" providerId="LiveId" clId="{1C29B106-5DCA-4B96-9A2D-A6E438E816CC}" dt="2019-09-28T07:48:14.233" v="550" actId="478"/>
          <ac:cxnSpMkLst>
            <pc:docMk/>
            <pc:sldMk cId="945649642" sldId="1920"/>
            <ac:cxnSpMk id="73" creationId="{274C52D8-8E9E-41C5-9E8F-9963CA4890D3}"/>
          </ac:cxnSpMkLst>
        </pc:cxnChg>
        <pc:cxnChg chg="del">
          <ac:chgData name="Manuel Sánchez" userId="2180821b70765b11" providerId="LiveId" clId="{1C29B106-5DCA-4B96-9A2D-A6E438E816CC}" dt="2019-09-28T07:48:14.233" v="550" actId="478"/>
          <ac:cxnSpMkLst>
            <pc:docMk/>
            <pc:sldMk cId="945649642" sldId="1920"/>
            <ac:cxnSpMk id="74" creationId="{0ACE5657-9CFF-44E1-844C-433A9CBC0368}"/>
          </ac:cxnSpMkLst>
        </pc:cxnChg>
        <pc:cxnChg chg="del">
          <ac:chgData name="Manuel Sánchez" userId="2180821b70765b11" providerId="LiveId" clId="{1C29B106-5DCA-4B96-9A2D-A6E438E816CC}" dt="2019-09-28T07:49:04.271" v="561" actId="478"/>
          <ac:cxnSpMkLst>
            <pc:docMk/>
            <pc:sldMk cId="945649642" sldId="1920"/>
            <ac:cxnSpMk id="75" creationId="{7426966B-2746-4472-840C-AE68DD71A2F5}"/>
          </ac:cxnSpMkLst>
        </pc:cxnChg>
      </pc:sldChg>
      <pc:sldChg chg="addSp delSp modSp add ord">
        <pc:chgData name="Manuel Sánchez" userId="2180821b70765b11" providerId="LiveId" clId="{1C29B106-5DCA-4B96-9A2D-A6E438E816CC}" dt="2019-09-28T07:56:29.092" v="643"/>
        <pc:sldMkLst>
          <pc:docMk/>
          <pc:sldMk cId="681596620" sldId="1921"/>
        </pc:sldMkLst>
        <pc:spChg chg="mod">
          <ac:chgData name="Manuel Sánchez" userId="2180821b70765b11" providerId="LiveId" clId="{1C29B106-5DCA-4B96-9A2D-A6E438E816CC}" dt="2019-09-28T07:49:16.336" v="571" actId="20577"/>
          <ac:spMkLst>
            <pc:docMk/>
            <pc:sldMk cId="681596620" sldId="1921"/>
            <ac:spMk id="3" creationId="{550E76B7-8BA4-44DE-95B6-E820FE75B7BD}"/>
          </ac:spMkLst>
        </pc:spChg>
        <pc:spChg chg="del">
          <ac:chgData name="Manuel Sánchez" userId="2180821b70765b11" providerId="LiveId" clId="{1C29B106-5DCA-4B96-9A2D-A6E438E816CC}" dt="2019-09-28T07:49:19.676" v="572" actId="478"/>
          <ac:spMkLst>
            <pc:docMk/>
            <pc:sldMk cId="681596620" sldId="1921"/>
            <ac:spMk id="12" creationId="{ECD1EF88-12F3-4D0B-8E3A-A0BC484254B7}"/>
          </ac:spMkLst>
        </pc:spChg>
        <pc:spChg chg="del">
          <ac:chgData name="Manuel Sánchez" userId="2180821b70765b11" providerId="LiveId" clId="{1C29B106-5DCA-4B96-9A2D-A6E438E816CC}" dt="2019-09-28T07:49:19.676" v="572" actId="478"/>
          <ac:spMkLst>
            <pc:docMk/>
            <pc:sldMk cId="681596620" sldId="1921"/>
            <ac:spMk id="13" creationId="{C541692C-B6CD-4626-B3FF-C02F808F3C52}"/>
          </ac:spMkLst>
        </pc:spChg>
        <pc:spChg chg="del">
          <ac:chgData name="Manuel Sánchez" userId="2180821b70765b11" providerId="LiveId" clId="{1C29B106-5DCA-4B96-9A2D-A6E438E816CC}" dt="2019-09-28T07:49:19.676" v="572" actId="478"/>
          <ac:spMkLst>
            <pc:docMk/>
            <pc:sldMk cId="681596620" sldId="1921"/>
            <ac:spMk id="14" creationId="{991FFF8C-DD8F-4012-8C7A-41C5578C6BEF}"/>
          </ac:spMkLst>
        </pc:spChg>
        <pc:spChg chg="del">
          <ac:chgData name="Manuel Sánchez" userId="2180821b70765b11" providerId="LiveId" clId="{1C29B106-5DCA-4B96-9A2D-A6E438E816CC}" dt="2019-09-28T07:49:19.676" v="572" actId="478"/>
          <ac:spMkLst>
            <pc:docMk/>
            <pc:sldMk cId="681596620" sldId="1921"/>
            <ac:spMk id="15" creationId="{7CF19814-095F-4D26-9E00-A6EEF391D75E}"/>
          </ac:spMkLst>
        </pc:spChg>
        <pc:spChg chg="del">
          <ac:chgData name="Manuel Sánchez" userId="2180821b70765b11" providerId="LiveId" clId="{1C29B106-5DCA-4B96-9A2D-A6E438E816CC}" dt="2019-09-28T07:49:19.676" v="572" actId="478"/>
          <ac:spMkLst>
            <pc:docMk/>
            <pc:sldMk cId="681596620" sldId="1921"/>
            <ac:spMk id="16" creationId="{F96A52F3-10A3-45BE-AC3B-F6E0035E291F}"/>
          </ac:spMkLst>
        </pc:spChg>
        <pc:spChg chg="del">
          <ac:chgData name="Manuel Sánchez" userId="2180821b70765b11" providerId="LiveId" clId="{1C29B106-5DCA-4B96-9A2D-A6E438E816CC}" dt="2019-09-28T07:49:19.676" v="572" actId="478"/>
          <ac:spMkLst>
            <pc:docMk/>
            <pc:sldMk cId="681596620" sldId="1921"/>
            <ac:spMk id="17" creationId="{F6710E9F-6B1F-404D-B2B3-595792059830}"/>
          </ac:spMkLst>
        </pc:spChg>
        <pc:spChg chg="del">
          <ac:chgData name="Manuel Sánchez" userId="2180821b70765b11" providerId="LiveId" clId="{1C29B106-5DCA-4B96-9A2D-A6E438E816CC}" dt="2019-09-28T07:49:19.676" v="572" actId="478"/>
          <ac:spMkLst>
            <pc:docMk/>
            <pc:sldMk cId="681596620" sldId="1921"/>
            <ac:spMk id="18" creationId="{B2E21D76-F88A-4C2C-9277-E8775397E976}"/>
          </ac:spMkLst>
        </pc:spChg>
        <pc:spChg chg="del">
          <ac:chgData name="Manuel Sánchez" userId="2180821b70765b11" providerId="LiveId" clId="{1C29B106-5DCA-4B96-9A2D-A6E438E816CC}" dt="2019-09-28T07:49:19.676" v="572" actId="478"/>
          <ac:spMkLst>
            <pc:docMk/>
            <pc:sldMk cId="681596620" sldId="1921"/>
            <ac:spMk id="23" creationId="{699925E3-BB21-4DBE-A50F-AEC91C11934D}"/>
          </ac:spMkLst>
        </pc:spChg>
        <pc:spChg chg="del">
          <ac:chgData name="Manuel Sánchez" userId="2180821b70765b11" providerId="LiveId" clId="{1C29B106-5DCA-4B96-9A2D-A6E438E816CC}" dt="2019-09-28T07:49:19.676" v="572" actId="478"/>
          <ac:spMkLst>
            <pc:docMk/>
            <pc:sldMk cId="681596620" sldId="1921"/>
            <ac:spMk id="24" creationId="{B89F6408-9B6C-4CFE-8E7B-8E9ADC9AEF96}"/>
          </ac:spMkLst>
        </pc:spChg>
        <pc:spChg chg="del">
          <ac:chgData name="Manuel Sánchez" userId="2180821b70765b11" providerId="LiveId" clId="{1C29B106-5DCA-4B96-9A2D-A6E438E816CC}" dt="2019-09-28T07:49:19.676" v="572" actId="478"/>
          <ac:spMkLst>
            <pc:docMk/>
            <pc:sldMk cId="681596620" sldId="1921"/>
            <ac:spMk id="25" creationId="{EAF681E9-B98D-4A03-A987-6006A6A06CFA}"/>
          </ac:spMkLst>
        </pc:spChg>
        <pc:spChg chg="del">
          <ac:chgData name="Manuel Sánchez" userId="2180821b70765b11" providerId="LiveId" clId="{1C29B106-5DCA-4B96-9A2D-A6E438E816CC}" dt="2019-09-28T07:49:19.676" v="572" actId="478"/>
          <ac:spMkLst>
            <pc:docMk/>
            <pc:sldMk cId="681596620" sldId="1921"/>
            <ac:spMk id="26" creationId="{25C819BA-3DF9-427F-A1B9-4721D6E99391}"/>
          </ac:spMkLst>
        </pc:spChg>
        <pc:spChg chg="add mod">
          <ac:chgData name="Manuel Sánchez" userId="2180821b70765b11" providerId="LiveId" clId="{1C29B106-5DCA-4B96-9A2D-A6E438E816CC}" dt="2019-09-28T07:50:10.669" v="589" actId="1076"/>
          <ac:spMkLst>
            <pc:docMk/>
            <pc:sldMk cId="681596620" sldId="1921"/>
            <ac:spMk id="27" creationId="{163D4A29-3F54-4325-8D1E-61C109495805}"/>
          </ac:spMkLst>
        </pc:spChg>
        <pc:spChg chg="add mod">
          <ac:chgData name="Manuel Sánchez" userId="2180821b70765b11" providerId="LiveId" clId="{1C29B106-5DCA-4B96-9A2D-A6E438E816CC}" dt="2019-09-28T07:50:23.471" v="590" actId="1076"/>
          <ac:spMkLst>
            <pc:docMk/>
            <pc:sldMk cId="681596620" sldId="1921"/>
            <ac:spMk id="28" creationId="{7F826DC3-07FC-415B-845E-7CA474B1FB1B}"/>
          </ac:spMkLst>
        </pc:spChg>
        <pc:grpChg chg="del">
          <ac:chgData name="Manuel Sánchez" userId="2180821b70765b11" providerId="LiveId" clId="{1C29B106-5DCA-4B96-9A2D-A6E438E816CC}" dt="2019-09-28T07:49:19.676" v="572" actId="478"/>
          <ac:grpSpMkLst>
            <pc:docMk/>
            <pc:sldMk cId="681596620" sldId="1921"/>
            <ac:grpSpMk id="19" creationId="{82F51AFB-D556-4A5D-8920-28E1E22D5E0F}"/>
          </ac:grpSpMkLst>
        </pc:grpChg>
      </pc:sldChg>
      <pc:sldChg chg="addSp delSp modSp add">
        <pc:chgData name="Manuel Sánchez" userId="2180821b70765b11" providerId="LiveId" clId="{1C29B106-5DCA-4B96-9A2D-A6E438E816CC}" dt="2019-09-28T07:55:48.515" v="618"/>
        <pc:sldMkLst>
          <pc:docMk/>
          <pc:sldMk cId="2622252074" sldId="1922"/>
        </pc:sldMkLst>
        <pc:spChg chg="mod">
          <ac:chgData name="Manuel Sánchez" userId="2180821b70765b11" providerId="LiveId" clId="{1C29B106-5DCA-4B96-9A2D-A6E438E816CC}" dt="2019-09-28T07:53:10.625" v="612" actId="20577"/>
          <ac:spMkLst>
            <pc:docMk/>
            <pc:sldMk cId="2622252074" sldId="1922"/>
            <ac:spMk id="3" creationId="{550E76B7-8BA4-44DE-95B6-E820FE75B7BD}"/>
          </ac:spMkLst>
        </pc:spChg>
        <pc:spChg chg="del mod">
          <ac:chgData name="Manuel Sánchez" userId="2180821b70765b11" providerId="LiveId" clId="{1C29B106-5DCA-4B96-9A2D-A6E438E816CC}" dt="2019-09-28T07:53:13.823" v="614" actId="478"/>
          <ac:spMkLst>
            <pc:docMk/>
            <pc:sldMk cId="2622252074" sldId="1922"/>
            <ac:spMk id="27" creationId="{163D4A29-3F54-4325-8D1E-61C109495805}"/>
          </ac:spMkLst>
        </pc:spChg>
        <pc:spChg chg="del">
          <ac:chgData name="Manuel Sánchez" userId="2180821b70765b11" providerId="LiveId" clId="{1C29B106-5DCA-4B96-9A2D-A6E438E816CC}" dt="2019-09-28T07:53:15.424" v="615" actId="478"/>
          <ac:spMkLst>
            <pc:docMk/>
            <pc:sldMk cId="2622252074" sldId="1922"/>
            <ac:spMk id="28" creationId="{7F826DC3-07FC-415B-845E-7CA474B1FB1B}"/>
          </ac:spMkLst>
        </pc:spChg>
        <pc:picChg chg="add del">
          <ac:chgData name="Manuel Sánchez" userId="2180821b70765b11" providerId="LiveId" clId="{1C29B106-5DCA-4B96-9A2D-A6E438E816CC}" dt="2019-09-28T07:54:20.993" v="617" actId="478"/>
          <ac:picMkLst>
            <pc:docMk/>
            <pc:sldMk cId="2622252074" sldId="1922"/>
            <ac:picMk id="2" creationId="{3EBD70B0-3ACC-4D53-AE8A-14F126703676}"/>
          </ac:picMkLst>
        </pc:picChg>
        <pc:picChg chg="add">
          <ac:chgData name="Manuel Sánchez" userId="2180821b70765b11" providerId="LiveId" clId="{1C29B106-5DCA-4B96-9A2D-A6E438E816CC}" dt="2019-09-28T07:55:48.515" v="618"/>
          <ac:picMkLst>
            <pc:docMk/>
            <pc:sldMk cId="2622252074" sldId="1922"/>
            <ac:picMk id="4" creationId="{5F1E3979-AD2A-4A27-B578-93CF5F573DF8}"/>
          </ac:picMkLst>
        </pc:picChg>
      </pc:sldChg>
      <pc:sldChg chg="add del">
        <pc:chgData name="Manuel Sánchez" userId="2180821b70765b11" providerId="LiveId" clId="{1C29B106-5DCA-4B96-9A2D-A6E438E816CC}" dt="2019-09-28T08:01:46.895" v="707" actId="2696"/>
        <pc:sldMkLst>
          <pc:docMk/>
          <pc:sldMk cId="3988762614" sldId="1923"/>
        </pc:sldMkLst>
      </pc:sldChg>
      <pc:sldChg chg="modSp add ord">
        <pc:chgData name="Manuel Sánchez" userId="2180821b70765b11" providerId="LiveId" clId="{1C29B106-5DCA-4B96-9A2D-A6E438E816CC}" dt="2019-09-28T07:56:33.485" v="654" actId="20577"/>
        <pc:sldMkLst>
          <pc:docMk/>
          <pc:sldMk cId="2206607963" sldId="1924"/>
        </pc:sldMkLst>
        <pc:spChg chg="mod">
          <ac:chgData name="Manuel Sánchez" userId="2180821b70765b11" providerId="LiveId" clId="{1C29B106-5DCA-4B96-9A2D-A6E438E816CC}" dt="2019-09-28T07:56:33.485" v="654" actId="20577"/>
          <ac:spMkLst>
            <pc:docMk/>
            <pc:sldMk cId="2206607963" sldId="1924"/>
            <ac:spMk id="8" creationId="{00000000-0000-0000-0000-000000000000}"/>
          </ac:spMkLst>
        </pc:spChg>
      </pc:sldChg>
      <pc:sldChg chg="addSp delSp modSp add ord">
        <pc:chgData name="Manuel Sánchez" userId="2180821b70765b11" providerId="LiveId" clId="{1C29B106-5DCA-4B96-9A2D-A6E438E816CC}" dt="2019-09-28T08:03:05.915" v="740"/>
        <pc:sldMkLst>
          <pc:docMk/>
          <pc:sldMk cId="906901616" sldId="1925"/>
        </pc:sldMkLst>
        <pc:spChg chg="mod">
          <ac:chgData name="Manuel Sánchez" userId="2180821b70765b11" providerId="LiveId" clId="{1C29B106-5DCA-4B96-9A2D-A6E438E816CC}" dt="2019-09-28T08:03:05.915" v="740"/>
          <ac:spMkLst>
            <pc:docMk/>
            <pc:sldMk cId="906901616" sldId="1925"/>
            <ac:spMk id="2" creationId="{5AD9D74E-CEF5-4D13-98E4-7FB01F90597A}"/>
          </ac:spMkLst>
        </pc:spChg>
        <pc:spChg chg="del">
          <ac:chgData name="Manuel Sánchez" userId="2180821b70765b11" providerId="LiveId" clId="{1C29B106-5DCA-4B96-9A2D-A6E438E816CC}" dt="2019-09-28T07:56:52.225" v="659" actId="478"/>
          <ac:spMkLst>
            <pc:docMk/>
            <pc:sldMk cId="906901616" sldId="1925"/>
            <ac:spMk id="3" creationId="{9AE1BCFA-57B8-43FD-B105-C85A1A87CCBF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5" creationId="{6939F00F-E445-4172-AA9E-FB3DCBC7523D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6" creationId="{D5314680-1565-4358-AED5-0F6DA7D4877B}"/>
          </ac:spMkLst>
        </pc:spChg>
        <pc:spChg chg="add mod">
          <ac:chgData name="Manuel Sánchez" userId="2180821b70765b11" providerId="LiveId" clId="{1C29B106-5DCA-4B96-9A2D-A6E438E816CC}" dt="2019-09-28T08:02:23.866" v="719" actId="208"/>
          <ac:spMkLst>
            <pc:docMk/>
            <pc:sldMk cId="906901616" sldId="1925"/>
            <ac:spMk id="7" creationId="{7F1B4E37-3271-4217-ACA8-4396310295C9}"/>
          </ac:spMkLst>
        </pc:spChg>
        <pc:spChg chg="add mod">
          <ac:chgData name="Manuel Sánchez" userId="2180821b70765b11" providerId="LiveId" clId="{1C29B106-5DCA-4B96-9A2D-A6E438E816CC}" dt="2019-09-28T08:02:17.262" v="718" actId="207"/>
          <ac:spMkLst>
            <pc:docMk/>
            <pc:sldMk cId="906901616" sldId="1925"/>
            <ac:spMk id="8" creationId="{14E9F6FF-3E52-4744-8BC1-DBFB3D0290B1}"/>
          </ac:spMkLst>
        </pc:spChg>
        <pc:spChg chg="add mod">
          <ac:chgData name="Manuel Sánchez" userId="2180821b70765b11" providerId="LiveId" clId="{1C29B106-5DCA-4B96-9A2D-A6E438E816CC}" dt="2019-09-28T08:02:17.262" v="718" actId="207"/>
          <ac:spMkLst>
            <pc:docMk/>
            <pc:sldMk cId="906901616" sldId="1925"/>
            <ac:spMk id="9" creationId="{4ACDC566-8539-4746-B515-CC141C380398}"/>
          </ac:spMkLst>
        </pc:spChg>
        <pc:spChg chg="add mod">
          <ac:chgData name="Manuel Sánchez" userId="2180821b70765b11" providerId="LiveId" clId="{1C29B106-5DCA-4B96-9A2D-A6E438E816CC}" dt="2019-09-28T08:02:17.262" v="718" actId="207"/>
          <ac:spMkLst>
            <pc:docMk/>
            <pc:sldMk cId="906901616" sldId="1925"/>
            <ac:spMk id="10" creationId="{63D6BF5A-C585-409C-9F84-0279B3903626}"/>
          </ac:spMkLst>
        </pc:spChg>
        <pc:spChg chg="add mod">
          <ac:chgData name="Manuel Sánchez" userId="2180821b70765b11" providerId="LiveId" clId="{1C29B106-5DCA-4B96-9A2D-A6E438E816CC}" dt="2019-09-28T08:02:17.262" v="718" actId="207"/>
          <ac:spMkLst>
            <pc:docMk/>
            <pc:sldMk cId="906901616" sldId="1925"/>
            <ac:spMk id="11" creationId="{D810940C-3E93-4A32-B49D-50DFD8B6E5CA}"/>
          </ac:spMkLst>
        </pc:spChg>
        <pc:spChg chg="add mod">
          <ac:chgData name="Manuel Sánchez" userId="2180821b70765b11" providerId="LiveId" clId="{1C29B106-5DCA-4B96-9A2D-A6E438E816CC}" dt="2019-09-28T08:02:17.262" v="718" actId="207"/>
          <ac:spMkLst>
            <pc:docMk/>
            <pc:sldMk cId="906901616" sldId="1925"/>
            <ac:spMk id="12" creationId="{DB2B305F-6978-4C19-810F-6034A1327ED5}"/>
          </ac:spMkLst>
        </pc:spChg>
        <pc:spChg chg="add mod">
          <ac:chgData name="Manuel Sánchez" userId="2180821b70765b11" providerId="LiveId" clId="{1C29B106-5DCA-4B96-9A2D-A6E438E816CC}" dt="2019-09-28T08:02:17.262" v="718" actId="207"/>
          <ac:spMkLst>
            <pc:docMk/>
            <pc:sldMk cId="906901616" sldId="1925"/>
            <ac:spMk id="13" creationId="{7DDBCED2-1F7C-4CFA-A70D-6F083D9C885D}"/>
          </ac:spMkLst>
        </pc:spChg>
        <pc:spChg chg="add mod">
          <ac:chgData name="Manuel Sánchez" userId="2180821b70765b11" providerId="LiveId" clId="{1C29B106-5DCA-4B96-9A2D-A6E438E816CC}" dt="2019-09-28T08:02:17.262" v="718" actId="207"/>
          <ac:spMkLst>
            <pc:docMk/>
            <pc:sldMk cId="906901616" sldId="1925"/>
            <ac:spMk id="14" creationId="{DF76F602-4779-4475-93CF-BE2491DAB3FD}"/>
          </ac:spMkLst>
        </pc:spChg>
        <pc:spChg chg="add mod">
          <ac:chgData name="Manuel Sánchez" userId="2180821b70765b11" providerId="LiveId" clId="{1C29B106-5DCA-4B96-9A2D-A6E438E816CC}" dt="2019-09-28T08:02:17.262" v="718" actId="207"/>
          <ac:spMkLst>
            <pc:docMk/>
            <pc:sldMk cId="906901616" sldId="1925"/>
            <ac:spMk id="15" creationId="{62BCC7EB-A15C-4B3B-8B34-984C7A622FF1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16" creationId="{35EB21DB-556E-410A-94D4-A6EF2D332578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17" creationId="{4F39AAA5-09BE-4B4B-92A2-B7CDCD649199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18" creationId="{C1BDCD47-91AF-45E5-BD80-8F1F8D0BB8EE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19" creationId="{BEDA4E6E-D116-4002-B8CE-9F1F191AC60D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20" creationId="{6F5AE6BF-7D1B-4579-8948-ED50877C02CD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21" creationId="{54185C39-8CF5-46FB-9586-19E12D010C64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22" creationId="{F7848C91-C49C-4D91-8ABC-780A9270DD3E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23" creationId="{22A2491F-A140-4274-882E-4CA0654E9BFB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24" creationId="{5F36AD27-7677-49E1-B93F-7E8FA2E434F7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25" creationId="{2F3B852B-5BB6-4CB9-9275-355A55E16E2E}"/>
          </ac:spMkLst>
        </pc:spChg>
        <pc:spChg chg="add mod">
          <ac:chgData name="Manuel Sánchez" userId="2180821b70765b11" providerId="LiveId" clId="{1C29B106-5DCA-4B96-9A2D-A6E438E816CC}" dt="2019-09-28T08:02:17.262" v="718" actId="207"/>
          <ac:spMkLst>
            <pc:docMk/>
            <pc:sldMk cId="906901616" sldId="1925"/>
            <ac:spMk id="26" creationId="{5B147C48-E7E9-4F80-9578-359FB8EE776C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27" creationId="{DBE0C5C9-D758-4122-90F3-BC38E7CBDF32}"/>
          </ac:spMkLst>
        </pc:spChg>
        <pc:spChg chg="add mod">
          <ac:chgData name="Manuel Sánchez" userId="2180821b70765b11" providerId="LiveId" clId="{1C29B106-5DCA-4B96-9A2D-A6E438E816CC}" dt="2019-09-28T08:02:17.262" v="718" actId="207"/>
          <ac:spMkLst>
            <pc:docMk/>
            <pc:sldMk cId="906901616" sldId="1925"/>
            <ac:spMk id="28" creationId="{C0DF7CEA-1E5B-4517-AAA8-10001C5D0AB4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29" creationId="{629721F3-C045-4B3B-AAA2-FBC438FA9C69}"/>
          </ac:spMkLst>
        </pc:spChg>
        <pc:spChg chg="add mod">
          <ac:chgData name="Manuel Sánchez" userId="2180821b70765b11" providerId="LiveId" clId="{1C29B106-5DCA-4B96-9A2D-A6E438E816CC}" dt="2019-09-28T08:02:29.076" v="720" actId="208"/>
          <ac:spMkLst>
            <pc:docMk/>
            <pc:sldMk cId="906901616" sldId="1925"/>
            <ac:spMk id="30" creationId="{C7D933CD-E6EA-4AD1-9104-488AB7321F0B}"/>
          </ac:spMkLst>
        </pc:spChg>
        <pc:spChg chg="add mod">
          <ac:chgData name="Manuel Sánchez" userId="2180821b70765b11" providerId="LiveId" clId="{1C29B106-5DCA-4B96-9A2D-A6E438E816CC}" dt="2019-09-28T08:02:32.481" v="721" actId="208"/>
          <ac:spMkLst>
            <pc:docMk/>
            <pc:sldMk cId="906901616" sldId="1925"/>
            <ac:spMk id="31" creationId="{70F6DB25-E0C7-4314-89C9-13AC2D3E9C43}"/>
          </ac:spMkLst>
        </pc:spChg>
        <pc:spChg chg="add mod">
          <ac:chgData name="Manuel Sánchez" userId="2180821b70765b11" providerId="LiveId" clId="{1C29B106-5DCA-4B96-9A2D-A6E438E816CC}" dt="2019-09-28T07:58:51.299" v="705" actId="1037"/>
          <ac:spMkLst>
            <pc:docMk/>
            <pc:sldMk cId="906901616" sldId="1925"/>
            <ac:spMk id="32" creationId="{53DA143A-7E57-4772-AC5B-72F22F2DE174}"/>
          </ac:spMkLst>
        </pc:spChg>
        <pc:spChg chg="add mod">
          <ac:chgData name="Manuel Sánchez" userId="2180821b70765b11" providerId="LiveId" clId="{1C29B106-5DCA-4B96-9A2D-A6E438E816CC}" dt="2019-09-28T08:02:39.887" v="722" actId="208"/>
          <ac:spMkLst>
            <pc:docMk/>
            <pc:sldMk cId="906901616" sldId="1925"/>
            <ac:spMk id="33" creationId="{BE69305C-298E-4F95-94E7-E83862EC6DA3}"/>
          </ac:spMkLst>
        </pc:spChg>
        <pc:picChg chg="add del">
          <ac:chgData name="Manuel Sánchez" userId="2180821b70765b11" providerId="LiveId" clId="{1C29B106-5DCA-4B96-9A2D-A6E438E816CC}" dt="2019-09-28T07:56:54.230" v="661"/>
          <ac:picMkLst>
            <pc:docMk/>
            <pc:sldMk cId="906901616" sldId="1925"/>
            <ac:picMk id="4" creationId="{3F17002E-3B6A-4EC2-A436-1FB48215DEA4}"/>
          </ac:picMkLst>
        </pc:picChg>
        <pc:picChg chg="add">
          <ac:chgData name="Manuel Sánchez" userId="2180821b70765b11" providerId="LiveId" clId="{1C29B106-5DCA-4B96-9A2D-A6E438E816CC}" dt="2019-09-28T08:01:24.051" v="706"/>
          <ac:picMkLst>
            <pc:docMk/>
            <pc:sldMk cId="906901616" sldId="1925"/>
            <ac:picMk id="34" creationId="{5A53DF60-732B-47E8-A528-2BDD3CA7753D}"/>
          </ac:picMkLst>
        </pc:picChg>
      </pc:sldChg>
      <pc:sldChg chg="add del setBg">
        <pc:chgData name="Manuel Sánchez" userId="2180821b70765b11" providerId="LiveId" clId="{1C29B106-5DCA-4B96-9A2D-A6E438E816CC}" dt="2019-09-28T08:01:56.104" v="711" actId="2696"/>
        <pc:sldMkLst>
          <pc:docMk/>
          <pc:sldMk cId="197879203" sldId="1926"/>
        </pc:sldMkLst>
      </pc:sldChg>
      <pc:sldChg chg="modSp add ord">
        <pc:chgData name="Manuel Sánchez" userId="2180821b70765b11" providerId="LiveId" clId="{1C29B106-5DCA-4B96-9A2D-A6E438E816CC}" dt="2019-09-28T08:02:00.332" v="716" actId="20577"/>
        <pc:sldMkLst>
          <pc:docMk/>
          <pc:sldMk cId="557221889" sldId="1927"/>
        </pc:sldMkLst>
        <pc:spChg chg="mod">
          <ac:chgData name="Manuel Sánchez" userId="2180821b70765b11" providerId="LiveId" clId="{1C29B106-5DCA-4B96-9A2D-A6E438E816CC}" dt="2019-09-28T08:02:00.332" v="716" actId="20577"/>
          <ac:spMkLst>
            <pc:docMk/>
            <pc:sldMk cId="557221889" sldId="1927"/>
            <ac:spMk id="8" creationId="{00000000-0000-0000-0000-000000000000}"/>
          </ac:spMkLst>
        </pc:spChg>
      </pc:sldChg>
      <pc:sldChg chg="modSp add ord">
        <pc:chgData name="Manuel Sánchez" userId="2180821b70765b11" providerId="LiveId" clId="{1C29B106-5DCA-4B96-9A2D-A6E438E816CC}" dt="2019-09-28T08:02:56.299" v="738" actId="20577"/>
        <pc:sldMkLst>
          <pc:docMk/>
          <pc:sldMk cId="3295367167" sldId="1928"/>
        </pc:sldMkLst>
        <pc:spChg chg="mod">
          <ac:chgData name="Manuel Sánchez" userId="2180821b70765b11" providerId="LiveId" clId="{1C29B106-5DCA-4B96-9A2D-A6E438E816CC}" dt="2019-09-28T08:02:56.299" v="738" actId="20577"/>
          <ac:spMkLst>
            <pc:docMk/>
            <pc:sldMk cId="3295367167" sldId="1928"/>
            <ac:spMk id="8" creationId="{00000000-0000-0000-0000-000000000000}"/>
          </ac:spMkLst>
        </pc:spChg>
      </pc:sldChg>
      <pc:sldChg chg="addSp delSp modSp add">
        <pc:chgData name="Manuel Sánchez" userId="2180821b70765b11" providerId="LiveId" clId="{1C29B106-5DCA-4B96-9A2D-A6E438E816CC}" dt="2019-09-28T08:06:06.901" v="766" actId="1076"/>
        <pc:sldMkLst>
          <pc:docMk/>
          <pc:sldMk cId="122769982" sldId="1929"/>
        </pc:sldMkLst>
        <pc:spChg chg="mod">
          <ac:chgData name="Manuel Sánchez" userId="2180821b70765b11" providerId="LiveId" clId="{1C29B106-5DCA-4B96-9A2D-A6E438E816CC}" dt="2019-09-28T08:03:11.195" v="752" actId="20577"/>
          <ac:spMkLst>
            <pc:docMk/>
            <pc:sldMk cId="122769982" sldId="1929"/>
            <ac:spMk id="3" creationId="{550E76B7-8BA4-44DE-95B6-E820FE75B7BD}"/>
          </ac:spMkLst>
        </pc:spChg>
        <pc:picChg chg="del">
          <ac:chgData name="Manuel Sánchez" userId="2180821b70765b11" providerId="LiveId" clId="{1C29B106-5DCA-4B96-9A2D-A6E438E816CC}" dt="2019-09-28T08:03:12.736" v="753" actId="478"/>
          <ac:picMkLst>
            <pc:docMk/>
            <pc:sldMk cId="122769982" sldId="1929"/>
            <ac:picMk id="4" creationId="{5F1E3979-AD2A-4A27-B578-93CF5F573DF8}"/>
          </ac:picMkLst>
        </pc:picChg>
        <pc:picChg chg="add mod">
          <ac:chgData name="Manuel Sánchez" userId="2180821b70765b11" providerId="LiveId" clId="{1C29B106-5DCA-4B96-9A2D-A6E438E816CC}" dt="2019-09-28T08:06:06.901" v="766" actId="1076"/>
          <ac:picMkLst>
            <pc:docMk/>
            <pc:sldMk cId="122769982" sldId="1929"/>
            <ac:picMk id="5" creationId="{E61C59A7-9673-4F9C-9331-377CA4070F2C}"/>
          </ac:picMkLst>
        </pc:picChg>
      </pc:sldChg>
      <pc:sldChg chg="addSp modSp add ord">
        <pc:chgData name="Manuel Sánchez" userId="2180821b70765b11" providerId="LiveId" clId="{1C29B106-5DCA-4B96-9A2D-A6E438E816CC}" dt="2019-09-28T08:13:29.649" v="795" actId="1076"/>
        <pc:sldMkLst>
          <pc:docMk/>
          <pc:sldMk cId="4253730520" sldId="1930"/>
        </pc:sldMkLst>
        <pc:picChg chg="add mod">
          <ac:chgData name="Manuel Sánchez" userId="2180821b70765b11" providerId="LiveId" clId="{1C29B106-5DCA-4B96-9A2D-A6E438E816CC}" dt="2019-09-28T08:13:29.649" v="795" actId="1076"/>
          <ac:picMkLst>
            <pc:docMk/>
            <pc:sldMk cId="4253730520" sldId="1930"/>
            <ac:picMk id="4" creationId="{04247634-53B5-4216-BA72-6F614C31C637}"/>
          </ac:picMkLst>
        </pc:picChg>
      </pc:sldChg>
      <pc:sldChg chg="addSp modSp add">
        <pc:chgData name="Manuel Sánchez" userId="2180821b70765b11" providerId="LiveId" clId="{1C29B106-5DCA-4B96-9A2D-A6E438E816CC}" dt="2019-09-28T08:04:57.508" v="758" actId="1076"/>
        <pc:sldMkLst>
          <pc:docMk/>
          <pc:sldMk cId="998544977" sldId="1931"/>
        </pc:sldMkLst>
        <pc:picChg chg="add mod">
          <ac:chgData name="Manuel Sánchez" userId="2180821b70765b11" providerId="LiveId" clId="{1C29B106-5DCA-4B96-9A2D-A6E438E816CC}" dt="2019-09-28T08:04:57.508" v="758" actId="1076"/>
          <ac:picMkLst>
            <pc:docMk/>
            <pc:sldMk cId="998544977" sldId="1931"/>
            <ac:picMk id="4" creationId="{A41E7651-7712-4DD4-95EC-9BEABA8EA654}"/>
          </ac:picMkLst>
        </pc:picChg>
      </pc:sldChg>
      <pc:sldChg chg="modSp add ord">
        <pc:chgData name="Manuel Sánchez" userId="2180821b70765b11" providerId="LiveId" clId="{1C29B106-5DCA-4B96-9A2D-A6E438E816CC}" dt="2019-09-28T08:16:56.534" v="814" actId="20577"/>
        <pc:sldMkLst>
          <pc:docMk/>
          <pc:sldMk cId="3262702075" sldId="1932"/>
        </pc:sldMkLst>
        <pc:spChg chg="mod">
          <ac:chgData name="Manuel Sánchez" userId="2180821b70765b11" providerId="LiveId" clId="{1C29B106-5DCA-4B96-9A2D-A6E438E816CC}" dt="2019-09-28T08:16:56.534" v="814" actId="20577"/>
          <ac:spMkLst>
            <pc:docMk/>
            <pc:sldMk cId="3262702075" sldId="1932"/>
            <ac:spMk id="8" creationId="{00000000-0000-0000-0000-000000000000}"/>
          </ac:spMkLst>
        </pc:spChg>
      </pc:sldChg>
      <pc:sldChg chg="addSp delSp modSp add">
        <pc:chgData name="Manuel Sánchez" userId="2180821b70765b11" providerId="LiveId" clId="{1C29B106-5DCA-4B96-9A2D-A6E438E816CC}" dt="2019-09-28T08:20:52.340" v="925" actId="1076"/>
        <pc:sldMkLst>
          <pc:docMk/>
          <pc:sldMk cId="3636647953" sldId="1933"/>
        </pc:sldMkLst>
        <pc:spChg chg="mod">
          <ac:chgData name="Manuel Sánchez" userId="2180821b70765b11" providerId="LiveId" clId="{1C29B106-5DCA-4B96-9A2D-A6E438E816CC}" dt="2019-09-28T08:17:37.825" v="836" actId="20577"/>
          <ac:spMkLst>
            <pc:docMk/>
            <pc:sldMk cId="3636647953" sldId="1933"/>
            <ac:spMk id="3" creationId="{550E76B7-8BA4-44DE-95B6-E820FE75B7BD}"/>
          </ac:spMkLst>
        </pc:spChg>
        <pc:spChg chg="mod">
          <ac:chgData name="Manuel Sánchez" userId="2180821b70765b11" providerId="LiveId" clId="{1C29B106-5DCA-4B96-9A2D-A6E438E816CC}" dt="2019-09-28T08:20:50.902" v="924" actId="1076"/>
          <ac:spMkLst>
            <pc:docMk/>
            <pc:sldMk cId="3636647953" sldId="1933"/>
            <ac:spMk id="27" creationId="{163D4A29-3F54-4325-8D1E-61C109495805}"/>
          </ac:spMkLst>
        </pc:spChg>
        <pc:spChg chg="del">
          <ac:chgData name="Manuel Sánchez" userId="2180821b70765b11" providerId="LiveId" clId="{1C29B106-5DCA-4B96-9A2D-A6E438E816CC}" dt="2019-09-28T08:17:03.367" v="816" actId="478"/>
          <ac:spMkLst>
            <pc:docMk/>
            <pc:sldMk cId="3636647953" sldId="1933"/>
            <ac:spMk id="28" creationId="{7F826DC3-07FC-415B-845E-7CA474B1FB1B}"/>
          </ac:spMkLst>
        </pc:spChg>
        <pc:picChg chg="add mod">
          <ac:chgData name="Manuel Sánchez" userId="2180821b70765b11" providerId="LiveId" clId="{1C29B106-5DCA-4B96-9A2D-A6E438E816CC}" dt="2019-09-28T08:20:52.340" v="925" actId="1076"/>
          <ac:picMkLst>
            <pc:docMk/>
            <pc:sldMk cId="3636647953" sldId="1933"/>
            <ac:picMk id="2" creationId="{835B0632-9F5B-424C-8014-507572491117}"/>
          </ac:picMkLst>
        </pc:picChg>
      </pc:sldChg>
    </pc:docChg>
  </pc:docChgLst>
  <pc:docChgLst>
    <pc:chgData name="Robert Bermejo" userId="24b4f4c9ab51adfa" providerId="LiveId" clId="{29095236-39F5-6E49-9C8E-3EB9E9351AD8}"/>
    <pc:docChg chg="undo redo custSel mod addSld delSld modSld sldOrd">
      <pc:chgData name="Robert Bermejo" userId="24b4f4c9ab51adfa" providerId="LiveId" clId="{29095236-39F5-6E49-9C8E-3EB9E9351AD8}" dt="2019-09-21T13:39:43.230" v="1248" actId="20577"/>
      <pc:docMkLst>
        <pc:docMk/>
      </pc:docMkLst>
      <pc:sldChg chg="delSp modSp">
        <pc:chgData name="Robert Bermejo" userId="24b4f4c9ab51adfa" providerId="LiveId" clId="{29095236-39F5-6E49-9C8E-3EB9E9351AD8}" dt="2019-09-20T17:11:47.238" v="299" actId="1076"/>
        <pc:sldMkLst>
          <pc:docMk/>
          <pc:sldMk cId="1917610916" sldId="256"/>
        </pc:sldMkLst>
        <pc:spChg chg="mod">
          <ac:chgData name="Robert Bermejo" userId="24b4f4c9ab51adfa" providerId="LiveId" clId="{29095236-39F5-6E49-9C8E-3EB9E9351AD8}" dt="2019-09-20T17:11:44.441" v="298" actId="1076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Robert Bermejo" userId="24b4f4c9ab51adfa" providerId="LiveId" clId="{29095236-39F5-6E49-9C8E-3EB9E9351AD8}" dt="2019-09-20T17:11:47.238" v="299" actId="1076"/>
          <ac:spMkLst>
            <pc:docMk/>
            <pc:sldMk cId="1917610916" sldId="256"/>
            <ac:spMk id="8" creationId="{2F707A79-631D-4BCB-9292-933CCC3620A0}"/>
          </ac:spMkLst>
        </pc:spChg>
        <pc:spChg chg="del">
          <ac:chgData name="Robert Bermejo" userId="24b4f4c9ab51adfa" providerId="LiveId" clId="{29095236-39F5-6E49-9C8E-3EB9E9351AD8}" dt="2019-09-19T17:52:46.703" v="222" actId="478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Robert Bermejo" userId="24b4f4c9ab51adfa" providerId="LiveId" clId="{29095236-39F5-6E49-9C8E-3EB9E9351AD8}" dt="2019-09-19T17:53:05.906" v="225" actId="14100"/>
          <ac:spMkLst>
            <pc:docMk/>
            <pc:sldMk cId="1917610916" sldId="256"/>
            <ac:spMk id="12" creationId="{9711B393-719D-409E-8EB2-E7DF14C1357A}"/>
          </ac:spMkLst>
        </pc:spChg>
      </pc:sldChg>
      <pc:sldChg chg="addSp delSp modSp modNotesTx">
        <pc:chgData name="Robert Bermejo" userId="24b4f4c9ab51adfa" providerId="LiveId" clId="{29095236-39F5-6E49-9C8E-3EB9E9351AD8}" dt="2019-09-21T08:22:09.313" v="556" actId="20577"/>
        <pc:sldMkLst>
          <pc:docMk/>
          <pc:sldMk cId="298625210" sldId="275"/>
        </pc:sldMkLst>
        <pc:spChg chg="add del mod">
          <ac:chgData name="Robert Bermejo" userId="24b4f4c9ab51adfa" providerId="LiveId" clId="{29095236-39F5-6E49-9C8E-3EB9E9351AD8}" dt="2019-09-20T16:58:44.897" v="236"/>
          <ac:spMkLst>
            <pc:docMk/>
            <pc:sldMk cId="298625210" sldId="275"/>
            <ac:spMk id="2" creationId="{A51BF87A-740F-9942-9E5A-990FD73D0EC4}"/>
          </ac:spMkLst>
        </pc:spChg>
        <pc:spChg chg="mod">
          <ac:chgData name="Robert Bermejo" userId="24b4f4c9ab51adfa" providerId="LiveId" clId="{29095236-39F5-6E49-9C8E-3EB9E9351AD8}" dt="2019-09-20T17:27:23.713" v="461" actId="20577"/>
          <ac:spMkLst>
            <pc:docMk/>
            <pc:sldMk cId="298625210" sldId="275"/>
            <ac:spMk id="8" creationId="{00000000-0000-0000-0000-000000000000}"/>
          </ac:spMkLst>
        </pc:spChg>
      </pc:sldChg>
      <pc:sldChg chg="modSp">
        <pc:chgData name="Robert Bermejo" userId="24b4f4c9ab51adfa" providerId="LiveId" clId="{29095236-39F5-6E49-9C8E-3EB9E9351AD8}" dt="2019-09-20T16:41:38.777" v="229" actId="20577"/>
        <pc:sldMkLst>
          <pc:docMk/>
          <pc:sldMk cId="3113111309" sldId="281"/>
        </pc:sldMkLst>
        <pc:spChg chg="mod">
          <ac:chgData name="Robert Bermejo" userId="24b4f4c9ab51adfa" providerId="LiveId" clId="{29095236-39F5-6E49-9C8E-3EB9E9351AD8}" dt="2019-09-20T16:41:38.777" v="229" actId="20577"/>
          <ac:spMkLst>
            <pc:docMk/>
            <pc:sldMk cId="3113111309" sldId="281"/>
            <ac:spMk id="5" creationId="{60CFEC10-C209-4784-A902-7B092A9A82BB}"/>
          </ac:spMkLst>
        </pc:spChg>
      </pc:sldChg>
      <pc:sldChg chg="del">
        <pc:chgData name="Robert Bermejo" userId="24b4f4c9ab51adfa" providerId="LiveId" clId="{29095236-39F5-6E49-9C8E-3EB9E9351AD8}" dt="2019-09-20T16:41:28.304" v="226" actId="2696"/>
        <pc:sldMkLst>
          <pc:docMk/>
          <pc:sldMk cId="3785748605" sldId="283"/>
        </pc:sldMkLst>
      </pc:sldChg>
      <pc:sldChg chg="del">
        <pc:chgData name="Robert Bermejo" userId="24b4f4c9ab51adfa" providerId="LiveId" clId="{29095236-39F5-6E49-9C8E-3EB9E9351AD8}" dt="2019-09-20T16:41:30.872" v="228" actId="2696"/>
        <pc:sldMkLst>
          <pc:docMk/>
          <pc:sldMk cId="2837746868" sldId="28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1125A20-D7C9-42B3-82DB-2EA5CDD83D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DC01BC2-5F7B-45D5-83F8-5B81B307B2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A4DEE-9FBC-4369-9CC1-DB5728D76A7A}" type="datetimeFigureOut">
              <a:rPr lang="es-ES" smtClean="0"/>
              <a:t>28/09/2019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117D75-7FFE-4A51-8AB7-F9C18E0BDA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B8DAA39-8100-410B-A2AA-E76A01416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66900-1542-4292-BD5F-D1EF14D16B0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2226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28/09/2019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SignalR</a:t>
            </a:r>
            <a:r>
              <a:rPr lang="es-ES" dirty="0"/>
              <a:t> es una librería creada para desarrolladores de ASP.NET que facilita el proceso de añadir funcionalidades en tiempo real a aplicaciones web, es decir, la capacidad del servidor de enviar información al cliente sin tener que esperar a que el cliente realice una petición.</a:t>
            </a:r>
          </a:p>
          <a:p>
            <a:r>
              <a:rPr lang="es-ES" dirty="0"/>
              <a:t>Ejemplos de aplicaciones web en tiempo real pueden ser chats, monitorización, aplicaciones colaborativas o incluso juegos.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466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91244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5884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usa el transporte de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nuevo cuando sea posible y recurre a los transportes anteriores cuando sea necesario. Aunque ciertamente podría escribir la aplicación con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directamente, utilizando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significa que ya se ha hecho mucho de la funcionalidad adicional que necesita para implementar automáticamente.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 más importante, esto significa que puede codificar la aplicación para aprovechar las ventajas de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tener que preocuparse sobre la creación de una ruta de acceso de código independiente para los clientes más antiguos. 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también intercepta el tener que preocuparse de las actualizaciones de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como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está actualizado para admitir los cambios en el transporte subyacente, que la aplicación proporciona una interfaz coherente entre las versiones de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058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ofrece una API para crear llamadas remotas (RPC) desde el servidor a funciones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existentes en el cliente. No tenemos que encargarnos de gestionar la conexión, ya que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 hace automáticamente. Podemos enviar mensajes a un cliente específico o a todos los conectados al servidor.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basará en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Websocket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cuando esté disponible. Cuando no sea el caso, utilizará otra tecnología disponible para funcionalidades en tiempo real, como puede ser Server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Forever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Ajax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polling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En función del navegador en el que se ejecute la aplicación, se escogerá un método de transporte u otro, pero es un proceso totalmente transparente para nosotros, sin que sea necesario tener conocimientos de estos transportes ni de cómo debemos implementar nuestro código en función del navegador que utilicemos.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implementar una aplicación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tendremos lo que denominamos un Hub y un Hub proxy.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Hub/Hub proxy no es más que un medio que permite al cliente realizar llamadas a métodos servidor y viceversa, como si esos métodos se estuvieran llamando en local.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Hub estará en la parte del servidor, y expondrá los métodos disponibles al cliente. El Hub proxy estará en el lado del cliente, y expondrá los métodos disponibles al servidor.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5220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38721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Negociar un transporte toma una cierta cantidad de tiempo y cliente/servidor de recursos. Si se conocen las capacidades de cliente, se puede especificar un transporte, cuando se inicia la conexión de cliente.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API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contiene dos modelos para la comunicación entre clientes y servidores: Concentradores y conexiones persistentes.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concentrador es una canalización de más alto nivel desarrollada sobre la API de conexión que permite que el cliente y servidor llamar a métodos entre sí directamente. 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SignalR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controla el envío a través de los límites del equipo, como por arte de magia, permitir que los clientes llamar a métodos en el servidor como fácilmente como métodos locales y viceversa. 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67936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2371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79043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1126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0603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28/09/2019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2730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2375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03656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7620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8225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66061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330391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3604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13608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1094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E4BA26-693F-48C7-B67A-B698EEB8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28/09/2019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FDBB2F-5B89-45CE-9C31-E01BAEA6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D54892-56C3-4A04-9E65-216024DA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33392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8020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9797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61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1726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797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1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28/09/2019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#netcoreconf</a:t>
            </a: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28/09/2019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65195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5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5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373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8249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28/09/2019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62" r:id="rId4"/>
    <p:sldLayoutId id="214748366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485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2019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1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28/09/2019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SignalR &amp; The power of the Lightning 🌩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Manuel Sánchez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40" y="5564445"/>
            <a:ext cx="3955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16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 Lead &amp; .Net Cloud Solutions Architect - Minsait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9" y="6122413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@manuss20</a:t>
            </a: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0E76B7-8BA4-44DE-95B6-E820FE75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¿Cómo funciona?</a:t>
            </a:r>
          </a:p>
        </p:txBody>
      </p:sp>
      <p:sp>
        <p:nvSpPr>
          <p:cNvPr id="23" name="Rectangle 56">
            <a:extLst>
              <a:ext uri="{FF2B5EF4-FFF2-40B4-BE49-F238E27FC236}">
                <a16:creationId xmlns:a16="http://schemas.microsoft.com/office/drawing/2014/main" id="{2CF5A5ED-AE82-4070-AFAE-BDE089307654}"/>
              </a:ext>
            </a:extLst>
          </p:cNvPr>
          <p:cNvSpPr/>
          <p:nvPr/>
        </p:nvSpPr>
        <p:spPr>
          <a:xfrm>
            <a:off x="8994395" y="4556625"/>
            <a:ext cx="948404" cy="728289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0FD8AD0-3CD5-4FC2-A266-D3EAE5C5B2CD}"/>
              </a:ext>
            </a:extLst>
          </p:cNvPr>
          <p:cNvSpPr txBox="1">
            <a:spLocks/>
          </p:cNvSpPr>
          <p:nvPr/>
        </p:nvSpPr>
        <p:spPr>
          <a:xfrm>
            <a:off x="1470026" y="1435100"/>
            <a:ext cx="10428287" cy="1568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dirty="0"/>
              <a:t>Fully managed service—without worrying about capacity provisioning, scaling or managing connections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dirty="0"/>
              <a:t>Native ASP.NET Core </a:t>
            </a:r>
            <a:r>
              <a:rPr lang="en-US" sz="1800" dirty="0" err="1"/>
              <a:t>SignalR</a:t>
            </a:r>
            <a:r>
              <a:rPr lang="en-US" sz="1800" dirty="0"/>
              <a:t> development support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dirty="0"/>
              <a:t>New possibilities when integrating with other Azure services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800" dirty="0"/>
              <a:t>Available in growing global regions</a:t>
            </a: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1436B41B-3CD4-44A5-84D9-10CFF87B6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160" y="4965097"/>
            <a:ext cx="426313" cy="369332"/>
          </a:xfrm>
          <a:prstGeom prst="rect">
            <a:avLst/>
          </a:prstGeom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564ECB06-5AF5-4F7D-A416-E4B62F315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451" y="4697920"/>
            <a:ext cx="426313" cy="369332"/>
          </a:xfrm>
          <a:prstGeom prst="rect">
            <a:avLst/>
          </a:prstGeom>
        </p:spPr>
      </p:pic>
      <p:sp>
        <p:nvSpPr>
          <p:cNvPr id="27" name="Rectangle 6">
            <a:extLst>
              <a:ext uri="{FF2B5EF4-FFF2-40B4-BE49-F238E27FC236}">
                <a16:creationId xmlns:a16="http://schemas.microsoft.com/office/drawing/2014/main" id="{2FCE1FDF-56AA-4FF8-9263-EEB277E73F97}"/>
              </a:ext>
            </a:extLst>
          </p:cNvPr>
          <p:cNvSpPr/>
          <p:nvPr/>
        </p:nvSpPr>
        <p:spPr>
          <a:xfrm>
            <a:off x="8883595" y="4636162"/>
            <a:ext cx="948404" cy="728289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37BD82E8-0019-411B-9832-8EEFD3E4FB73}"/>
              </a:ext>
            </a:extLst>
          </p:cNvPr>
          <p:cNvSpPr/>
          <p:nvPr/>
        </p:nvSpPr>
        <p:spPr>
          <a:xfrm>
            <a:off x="8772797" y="4715699"/>
            <a:ext cx="948404" cy="728289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09D90B5E-61F3-41B7-8496-92D44ACEB93C}"/>
              </a:ext>
            </a:extLst>
          </p:cNvPr>
          <p:cNvSpPr/>
          <p:nvPr/>
        </p:nvSpPr>
        <p:spPr>
          <a:xfrm>
            <a:off x="8661999" y="4795236"/>
            <a:ext cx="948404" cy="728289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9C7B8DD1-D464-4C4A-BCB0-720EFF961647}"/>
              </a:ext>
            </a:extLst>
          </p:cNvPr>
          <p:cNvSpPr/>
          <p:nvPr/>
        </p:nvSpPr>
        <p:spPr>
          <a:xfrm>
            <a:off x="8668743" y="3629368"/>
            <a:ext cx="948404" cy="719609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4D6C5EE8-0E65-425E-8362-338AA1AE4E29}"/>
              </a:ext>
            </a:extLst>
          </p:cNvPr>
          <p:cNvSpPr/>
          <p:nvPr/>
        </p:nvSpPr>
        <p:spPr>
          <a:xfrm>
            <a:off x="3793591" y="4260379"/>
            <a:ext cx="1370948" cy="937678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7B5BEAF7-1D38-4214-AF95-92BF6F97BF9B}"/>
              </a:ext>
            </a:extLst>
          </p:cNvPr>
          <p:cNvSpPr/>
          <p:nvPr/>
        </p:nvSpPr>
        <p:spPr>
          <a:xfrm>
            <a:off x="3691225" y="4337927"/>
            <a:ext cx="1370948" cy="937678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Rectangle 12">
            <a:extLst>
              <a:ext uri="{FF2B5EF4-FFF2-40B4-BE49-F238E27FC236}">
                <a16:creationId xmlns:a16="http://schemas.microsoft.com/office/drawing/2014/main" id="{8E8036ED-F8D2-451D-A4AE-3D35DA2F8C38}"/>
              </a:ext>
            </a:extLst>
          </p:cNvPr>
          <p:cNvSpPr/>
          <p:nvPr/>
        </p:nvSpPr>
        <p:spPr>
          <a:xfrm>
            <a:off x="3588860" y="4415475"/>
            <a:ext cx="1370948" cy="937678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876450E0-29F6-4F9E-B29C-B84D65E85B15}"/>
              </a:ext>
            </a:extLst>
          </p:cNvPr>
          <p:cNvSpPr/>
          <p:nvPr/>
        </p:nvSpPr>
        <p:spPr>
          <a:xfrm>
            <a:off x="3486495" y="4493023"/>
            <a:ext cx="1370948" cy="937678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5" name="Picture 14">
            <a:extLst>
              <a:ext uri="{FF2B5EF4-FFF2-40B4-BE49-F238E27FC236}">
                <a16:creationId xmlns:a16="http://schemas.microsoft.com/office/drawing/2014/main" id="{E1AEF303-008F-4C9B-8560-F1136D918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912" y="4780162"/>
            <a:ext cx="426313" cy="369332"/>
          </a:xfrm>
          <a:prstGeom prst="rect">
            <a:avLst/>
          </a:prstGeom>
        </p:spPr>
      </p:pic>
      <p:sp>
        <p:nvSpPr>
          <p:cNvPr id="36" name="TextBox 15">
            <a:extLst>
              <a:ext uri="{FF2B5EF4-FFF2-40B4-BE49-F238E27FC236}">
                <a16:creationId xmlns:a16="http://schemas.microsoft.com/office/drawing/2014/main" id="{843BBA0D-2180-472C-9CE4-B7AAABF6B6B8}"/>
              </a:ext>
            </a:extLst>
          </p:cNvPr>
          <p:cNvSpPr txBox="1"/>
          <p:nvPr/>
        </p:nvSpPr>
        <p:spPr>
          <a:xfrm>
            <a:off x="1792588" y="5117843"/>
            <a:ext cx="7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Browser</a:t>
            </a:r>
          </a:p>
        </p:txBody>
      </p:sp>
      <p:sp>
        <p:nvSpPr>
          <p:cNvPr id="37" name="TextBox 17">
            <a:extLst>
              <a:ext uri="{FF2B5EF4-FFF2-40B4-BE49-F238E27FC236}">
                <a16:creationId xmlns:a16="http://schemas.microsoft.com/office/drawing/2014/main" id="{69B71791-74E2-4F43-8EA3-09AFDAE4C289}"/>
              </a:ext>
            </a:extLst>
          </p:cNvPr>
          <p:cNvSpPr txBox="1"/>
          <p:nvPr/>
        </p:nvSpPr>
        <p:spPr>
          <a:xfrm>
            <a:off x="3625714" y="5446071"/>
            <a:ext cx="1533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App Service</a:t>
            </a:r>
          </a:p>
        </p:txBody>
      </p:sp>
      <p:pic>
        <p:nvPicPr>
          <p:cNvPr id="38" name="Picture 18">
            <a:extLst>
              <a:ext uri="{FF2B5EF4-FFF2-40B4-BE49-F238E27FC236}">
                <a16:creationId xmlns:a16="http://schemas.microsoft.com/office/drawing/2014/main" id="{001F7835-D3E7-4F41-8096-6A301E02D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667" y="4963748"/>
            <a:ext cx="306198" cy="297840"/>
          </a:xfrm>
          <a:prstGeom prst="rect">
            <a:avLst/>
          </a:prstGeom>
        </p:spPr>
      </p:pic>
      <p:pic>
        <p:nvPicPr>
          <p:cNvPr id="39" name="Picture 19">
            <a:extLst>
              <a:ext uri="{FF2B5EF4-FFF2-40B4-BE49-F238E27FC236}">
                <a16:creationId xmlns:a16="http://schemas.microsoft.com/office/drawing/2014/main" id="{3A64C782-90FD-4471-8BCB-F0EDC66F3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895" y="4682681"/>
            <a:ext cx="429655" cy="429987"/>
          </a:xfrm>
          <a:prstGeom prst="rect">
            <a:avLst/>
          </a:prstGeom>
        </p:spPr>
      </p:pic>
      <p:sp>
        <p:nvSpPr>
          <p:cNvPr id="40" name="TextBox 20">
            <a:extLst>
              <a:ext uri="{FF2B5EF4-FFF2-40B4-BE49-F238E27FC236}">
                <a16:creationId xmlns:a16="http://schemas.microsoft.com/office/drawing/2014/main" id="{EE397FA0-1C27-422C-A972-70199F4AEAB5}"/>
              </a:ext>
            </a:extLst>
          </p:cNvPr>
          <p:cNvSpPr txBox="1"/>
          <p:nvPr/>
        </p:nvSpPr>
        <p:spPr>
          <a:xfrm>
            <a:off x="3679090" y="4473214"/>
            <a:ext cx="7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 App</a:t>
            </a:r>
          </a:p>
        </p:txBody>
      </p:sp>
      <p:pic>
        <p:nvPicPr>
          <p:cNvPr id="41" name="Picture 21">
            <a:extLst>
              <a:ext uri="{FF2B5EF4-FFF2-40B4-BE49-F238E27FC236}">
                <a16:creationId xmlns:a16="http://schemas.microsoft.com/office/drawing/2014/main" id="{7A7516CA-B9DF-4AD9-8CD2-A4EF01BBAF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5262" y="5173309"/>
            <a:ext cx="579170" cy="298730"/>
          </a:xfrm>
          <a:prstGeom prst="rect">
            <a:avLst/>
          </a:prstGeom>
        </p:spPr>
      </p:pic>
      <p:cxnSp>
        <p:nvCxnSpPr>
          <p:cNvPr id="42" name="Straight Arrow Connector 22">
            <a:extLst>
              <a:ext uri="{FF2B5EF4-FFF2-40B4-BE49-F238E27FC236}">
                <a16:creationId xmlns:a16="http://schemas.microsoft.com/office/drawing/2014/main" id="{0D993E47-5D88-4C91-8B05-A7B560AA309C}"/>
              </a:ext>
            </a:extLst>
          </p:cNvPr>
          <p:cNvCxnSpPr/>
          <p:nvPr/>
        </p:nvCxnSpPr>
        <p:spPr>
          <a:xfrm flipH="1" flipV="1">
            <a:off x="2396943" y="4960086"/>
            <a:ext cx="1089552" cy="1776"/>
          </a:xfrm>
          <a:prstGeom prst="straightConnector1">
            <a:avLst/>
          </a:prstGeom>
          <a:ln w="15875"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9BBA1420-DEF4-41EC-8818-2B3410CBDD09}"/>
              </a:ext>
            </a:extLst>
          </p:cNvPr>
          <p:cNvSpPr/>
          <p:nvPr/>
        </p:nvSpPr>
        <p:spPr>
          <a:xfrm>
            <a:off x="8551201" y="4874774"/>
            <a:ext cx="948404" cy="728289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4" name="Picture 24">
            <a:extLst>
              <a:ext uri="{FF2B5EF4-FFF2-40B4-BE49-F238E27FC236}">
                <a16:creationId xmlns:a16="http://schemas.microsoft.com/office/drawing/2014/main" id="{6918FC00-7381-446D-9FBF-8E3770ABF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051" y="5051398"/>
            <a:ext cx="426313" cy="369332"/>
          </a:xfrm>
          <a:prstGeom prst="rect">
            <a:avLst/>
          </a:prstGeom>
        </p:spPr>
      </p:pic>
      <p:sp>
        <p:nvSpPr>
          <p:cNvPr id="45" name="TextBox 25">
            <a:extLst>
              <a:ext uri="{FF2B5EF4-FFF2-40B4-BE49-F238E27FC236}">
                <a16:creationId xmlns:a16="http://schemas.microsoft.com/office/drawing/2014/main" id="{89A889AA-D655-42E6-97EF-8636B81E8333}"/>
              </a:ext>
            </a:extLst>
          </p:cNvPr>
          <p:cNvSpPr txBox="1"/>
          <p:nvPr/>
        </p:nvSpPr>
        <p:spPr>
          <a:xfrm>
            <a:off x="6834727" y="5389079"/>
            <a:ext cx="7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Browser</a:t>
            </a:r>
          </a:p>
        </p:txBody>
      </p:sp>
      <p:sp>
        <p:nvSpPr>
          <p:cNvPr id="46" name="TextBox 26">
            <a:extLst>
              <a:ext uri="{FF2B5EF4-FFF2-40B4-BE49-F238E27FC236}">
                <a16:creationId xmlns:a16="http://schemas.microsoft.com/office/drawing/2014/main" id="{57F4C131-C950-4328-BA9F-167E0E6F3129}"/>
              </a:ext>
            </a:extLst>
          </p:cNvPr>
          <p:cNvSpPr txBox="1"/>
          <p:nvPr/>
        </p:nvSpPr>
        <p:spPr>
          <a:xfrm>
            <a:off x="8287526" y="5596964"/>
            <a:ext cx="1533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SignalR Service</a:t>
            </a:r>
          </a:p>
        </p:txBody>
      </p:sp>
      <p:pic>
        <p:nvPicPr>
          <p:cNvPr id="47" name="Picture 27">
            <a:extLst>
              <a:ext uri="{FF2B5EF4-FFF2-40B4-BE49-F238E27FC236}">
                <a16:creationId xmlns:a16="http://schemas.microsoft.com/office/drawing/2014/main" id="{7D503B46-9A53-48BC-B1F3-D8F0F13C9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688" y="5021518"/>
            <a:ext cx="447232" cy="435024"/>
          </a:xfrm>
          <a:prstGeom prst="rect">
            <a:avLst/>
          </a:prstGeom>
        </p:spPr>
      </p:pic>
      <p:cxnSp>
        <p:nvCxnSpPr>
          <p:cNvPr id="48" name="Straight Arrow Connector 28">
            <a:extLst>
              <a:ext uri="{FF2B5EF4-FFF2-40B4-BE49-F238E27FC236}">
                <a16:creationId xmlns:a16="http://schemas.microsoft.com/office/drawing/2014/main" id="{8D69D796-9C36-45CC-BB76-61D45733B5E8}"/>
              </a:ext>
            </a:extLst>
          </p:cNvPr>
          <p:cNvCxnSpPr>
            <a:cxnSpLocks/>
            <a:endCxn id="44" idx="3"/>
          </p:cNvCxnSpPr>
          <p:nvPr/>
        </p:nvCxnSpPr>
        <p:spPr>
          <a:xfrm flipH="1" flipV="1">
            <a:off x="7437364" y="5236064"/>
            <a:ext cx="1113837" cy="2855"/>
          </a:xfrm>
          <a:prstGeom prst="straightConnector1">
            <a:avLst/>
          </a:prstGeom>
          <a:ln w="15875"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29">
            <a:extLst>
              <a:ext uri="{FF2B5EF4-FFF2-40B4-BE49-F238E27FC236}">
                <a16:creationId xmlns:a16="http://schemas.microsoft.com/office/drawing/2014/main" id="{D008D4BB-4FE3-45C5-9571-D68886FA4D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2649" y="4700586"/>
            <a:ext cx="98137" cy="208702"/>
          </a:xfrm>
          <a:prstGeom prst="rect">
            <a:avLst/>
          </a:prstGeom>
        </p:spPr>
      </p:pic>
      <p:sp>
        <p:nvSpPr>
          <p:cNvPr id="50" name="Rectangle 31">
            <a:extLst>
              <a:ext uri="{FF2B5EF4-FFF2-40B4-BE49-F238E27FC236}">
                <a16:creationId xmlns:a16="http://schemas.microsoft.com/office/drawing/2014/main" id="{B7085F54-1FB6-4E6D-B748-148117972500}"/>
              </a:ext>
            </a:extLst>
          </p:cNvPr>
          <p:cNvSpPr/>
          <p:nvPr/>
        </p:nvSpPr>
        <p:spPr>
          <a:xfrm>
            <a:off x="8551201" y="3716394"/>
            <a:ext cx="948404" cy="719609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TextBox 32">
            <a:extLst>
              <a:ext uri="{FF2B5EF4-FFF2-40B4-BE49-F238E27FC236}">
                <a16:creationId xmlns:a16="http://schemas.microsoft.com/office/drawing/2014/main" id="{BA0C54C8-7163-4457-8A2E-C303DC783519}"/>
              </a:ext>
            </a:extLst>
          </p:cNvPr>
          <p:cNvSpPr txBox="1"/>
          <p:nvPr/>
        </p:nvSpPr>
        <p:spPr>
          <a:xfrm>
            <a:off x="8422906" y="3364711"/>
            <a:ext cx="15330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App Service</a:t>
            </a:r>
          </a:p>
        </p:txBody>
      </p:sp>
      <p:pic>
        <p:nvPicPr>
          <p:cNvPr id="52" name="Picture 33">
            <a:extLst>
              <a:ext uri="{FF2B5EF4-FFF2-40B4-BE49-F238E27FC236}">
                <a16:creationId xmlns:a16="http://schemas.microsoft.com/office/drawing/2014/main" id="{8C1CC115-F388-4AA6-AB3C-8FD58BD27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576" y="3778950"/>
            <a:ext cx="429655" cy="429987"/>
          </a:xfrm>
          <a:prstGeom prst="rect">
            <a:avLst/>
          </a:prstGeom>
        </p:spPr>
      </p:pic>
      <p:sp>
        <p:nvSpPr>
          <p:cNvPr id="53" name="TextBox 34">
            <a:extLst>
              <a:ext uri="{FF2B5EF4-FFF2-40B4-BE49-F238E27FC236}">
                <a16:creationId xmlns:a16="http://schemas.microsoft.com/office/drawing/2014/main" id="{B2906193-3708-44E4-91FC-FDE25DBC6099}"/>
              </a:ext>
            </a:extLst>
          </p:cNvPr>
          <p:cNvSpPr txBox="1"/>
          <p:nvPr/>
        </p:nvSpPr>
        <p:spPr>
          <a:xfrm>
            <a:off x="8640297" y="4165173"/>
            <a:ext cx="7702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Web App</a:t>
            </a:r>
          </a:p>
        </p:txBody>
      </p:sp>
      <p:pic>
        <p:nvPicPr>
          <p:cNvPr id="54" name="Picture 35">
            <a:extLst>
              <a:ext uri="{FF2B5EF4-FFF2-40B4-BE49-F238E27FC236}">
                <a16:creationId xmlns:a16="http://schemas.microsoft.com/office/drawing/2014/main" id="{F9F811EF-C62C-46CA-993C-F6DD262B7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9392" y="5356567"/>
            <a:ext cx="579170" cy="298730"/>
          </a:xfrm>
          <a:prstGeom prst="rect">
            <a:avLst/>
          </a:prstGeom>
        </p:spPr>
      </p:pic>
      <p:pic>
        <p:nvPicPr>
          <p:cNvPr id="55" name="Picture 36">
            <a:extLst>
              <a:ext uri="{FF2B5EF4-FFF2-40B4-BE49-F238E27FC236}">
                <a16:creationId xmlns:a16="http://schemas.microsoft.com/office/drawing/2014/main" id="{21E243D2-C581-44C7-B296-98A576A979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3838" y="3817969"/>
            <a:ext cx="98137" cy="208702"/>
          </a:xfrm>
          <a:prstGeom prst="rect">
            <a:avLst/>
          </a:prstGeom>
        </p:spPr>
      </p:pic>
      <p:cxnSp>
        <p:nvCxnSpPr>
          <p:cNvPr id="56" name="Straight Arrow Connector 37">
            <a:extLst>
              <a:ext uri="{FF2B5EF4-FFF2-40B4-BE49-F238E27FC236}">
                <a16:creationId xmlns:a16="http://schemas.microsoft.com/office/drawing/2014/main" id="{208754F8-1A0B-48FD-B83B-6BED49021870}"/>
              </a:ext>
            </a:extLst>
          </p:cNvPr>
          <p:cNvCxnSpPr>
            <a:cxnSpLocks/>
          </p:cNvCxnSpPr>
          <p:nvPr/>
        </p:nvCxnSpPr>
        <p:spPr>
          <a:xfrm>
            <a:off x="9025403" y="4436003"/>
            <a:ext cx="0" cy="438771"/>
          </a:xfrm>
          <a:prstGeom prst="straightConnector1">
            <a:avLst/>
          </a:prstGeom>
          <a:ln w="15875"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38">
            <a:extLst>
              <a:ext uri="{FF2B5EF4-FFF2-40B4-BE49-F238E27FC236}">
                <a16:creationId xmlns:a16="http://schemas.microsoft.com/office/drawing/2014/main" id="{A9C11FBB-C2BE-41A9-8DFE-00533C935422}"/>
              </a:ext>
            </a:extLst>
          </p:cNvPr>
          <p:cNvSpPr/>
          <p:nvPr/>
        </p:nvSpPr>
        <p:spPr>
          <a:xfrm>
            <a:off x="1968912" y="5889170"/>
            <a:ext cx="3189809" cy="377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Self-hosted SignalR</a:t>
            </a:r>
          </a:p>
        </p:txBody>
      </p:sp>
      <p:sp>
        <p:nvSpPr>
          <p:cNvPr id="58" name="Rectangle 41">
            <a:extLst>
              <a:ext uri="{FF2B5EF4-FFF2-40B4-BE49-F238E27FC236}">
                <a16:creationId xmlns:a16="http://schemas.microsoft.com/office/drawing/2014/main" id="{C0A73A6D-367A-4327-9855-0BE8A567FDF8}"/>
              </a:ext>
            </a:extLst>
          </p:cNvPr>
          <p:cNvSpPr/>
          <p:nvPr/>
        </p:nvSpPr>
        <p:spPr>
          <a:xfrm>
            <a:off x="7011051" y="5889170"/>
            <a:ext cx="2931748" cy="3771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7432"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Managed SignalR Service</a:t>
            </a:r>
          </a:p>
        </p:txBody>
      </p:sp>
      <p:sp>
        <p:nvSpPr>
          <p:cNvPr id="59" name="Freeform: Shape 51">
            <a:extLst>
              <a:ext uri="{FF2B5EF4-FFF2-40B4-BE49-F238E27FC236}">
                <a16:creationId xmlns:a16="http://schemas.microsoft.com/office/drawing/2014/main" id="{698C063A-FC3C-4F61-B376-C907ABED06AC}"/>
              </a:ext>
            </a:extLst>
          </p:cNvPr>
          <p:cNvSpPr/>
          <p:nvPr/>
        </p:nvSpPr>
        <p:spPr bwMode="auto">
          <a:xfrm>
            <a:off x="293687" y="1952745"/>
            <a:ext cx="592315" cy="585466"/>
          </a:xfrm>
          <a:custGeom>
            <a:avLst/>
            <a:gdLst>
              <a:gd name="connsiteX0" fmla="*/ 1729759 w 3338275"/>
              <a:gd name="connsiteY0" fmla="*/ 728 h 3299675"/>
              <a:gd name="connsiteX1" fmla="*/ 2359688 w 3338275"/>
              <a:gd name="connsiteY1" fmla="*/ 144155 h 3299675"/>
              <a:gd name="connsiteX2" fmla="*/ 2818473 w 3338275"/>
              <a:gd name="connsiteY2" fmla="*/ 447615 h 3299675"/>
              <a:gd name="connsiteX3" fmla="*/ 3323281 w 3338275"/>
              <a:gd name="connsiteY3" fmla="*/ 1372379 h 3299675"/>
              <a:gd name="connsiteX4" fmla="*/ 3327596 w 3338275"/>
              <a:gd name="connsiteY4" fmla="*/ 1848423 h 3299675"/>
              <a:gd name="connsiteX5" fmla="*/ 3169394 w 3338275"/>
              <a:gd name="connsiteY5" fmla="*/ 2386310 h 3299675"/>
              <a:gd name="connsiteX6" fmla="*/ 2617125 w 3338275"/>
              <a:gd name="connsiteY6" fmla="*/ 3006173 h 3299675"/>
              <a:gd name="connsiteX7" fmla="*/ 2064857 w 3338275"/>
              <a:gd name="connsiteY7" fmla="*/ 2403568 h 3299675"/>
              <a:gd name="connsiteX8" fmla="*/ 2414339 w 3338275"/>
              <a:gd name="connsiteY8" fmla="*/ 2262624 h 3299675"/>
              <a:gd name="connsiteX9" fmla="*/ 2737934 w 3338275"/>
              <a:gd name="connsiteY9" fmla="*/ 1662895 h 3299675"/>
              <a:gd name="connsiteX10" fmla="*/ 2525081 w 3338275"/>
              <a:gd name="connsiteY10" fmla="*/ 1135075 h 3299675"/>
              <a:gd name="connsiteX11" fmla="*/ 2074800 w 3338275"/>
              <a:gd name="connsiteY11" fmla="*/ 906808 h 3299675"/>
              <a:gd name="connsiteX12" fmla="*/ 2034663 w 3338275"/>
              <a:gd name="connsiteY12" fmla="*/ 905109 h 3299675"/>
              <a:gd name="connsiteX13" fmla="*/ 1341810 w 3338275"/>
              <a:gd name="connsiteY13" fmla="*/ 905109 h 3299675"/>
              <a:gd name="connsiteX14" fmla="*/ 1341810 w 3338275"/>
              <a:gd name="connsiteY14" fmla="*/ 632455 h 3299675"/>
              <a:gd name="connsiteX15" fmla="*/ 984049 w 3338275"/>
              <a:gd name="connsiteY15" fmla="*/ 979930 h 3299675"/>
              <a:gd name="connsiteX16" fmla="*/ 606521 w 3338275"/>
              <a:gd name="connsiteY16" fmla="*/ 1347929 h 3299675"/>
              <a:gd name="connsiteX17" fmla="*/ 691375 w 3338275"/>
              <a:gd name="connsiteY17" fmla="*/ 1347930 h 3299675"/>
              <a:gd name="connsiteX18" fmla="*/ 1939733 w 3338275"/>
              <a:gd name="connsiteY18" fmla="*/ 1349368 h 3299675"/>
              <a:gd name="connsiteX19" fmla="*/ 2197171 w 3338275"/>
              <a:gd name="connsiteY19" fmla="*/ 1451480 h 3299675"/>
              <a:gd name="connsiteX20" fmla="*/ 2260453 w 3338275"/>
              <a:gd name="connsiteY20" fmla="*/ 1746310 h 3299675"/>
              <a:gd name="connsiteX21" fmla="*/ 2031779 w 3338275"/>
              <a:gd name="connsiteY21" fmla="*/ 1941905 h 3299675"/>
              <a:gd name="connsiteX22" fmla="*/ 1623329 w 3338275"/>
              <a:gd name="connsiteY22" fmla="*/ 1954850 h 3299675"/>
              <a:gd name="connsiteX23" fmla="*/ 1596925 w 3338275"/>
              <a:gd name="connsiteY23" fmla="*/ 1960855 h 3299675"/>
              <a:gd name="connsiteX24" fmla="*/ 1395285 w 3338275"/>
              <a:gd name="connsiteY24" fmla="*/ 2435496 h 3299675"/>
              <a:gd name="connsiteX25" fmla="*/ 1410476 w 3338275"/>
              <a:gd name="connsiteY25" fmla="*/ 2452466 h 3299675"/>
              <a:gd name="connsiteX26" fmla="*/ 2129576 w 3338275"/>
              <a:gd name="connsiteY26" fmla="*/ 3160061 h 3299675"/>
              <a:gd name="connsiteX27" fmla="*/ 2185665 w 3338275"/>
              <a:gd name="connsiteY27" fmla="*/ 3219027 h 3299675"/>
              <a:gd name="connsiteX28" fmla="*/ 1969935 w 3338275"/>
              <a:gd name="connsiteY28" fmla="*/ 3273679 h 3299675"/>
              <a:gd name="connsiteX29" fmla="*/ 1683734 w 3338275"/>
              <a:gd name="connsiteY29" fmla="*/ 3299566 h 3299675"/>
              <a:gd name="connsiteX30" fmla="*/ 595016 w 3338275"/>
              <a:gd name="connsiteY30" fmla="*/ 2908376 h 3299675"/>
              <a:gd name="connsiteX31" fmla="*/ 81578 w 3338275"/>
              <a:gd name="connsiteY31" fmla="*/ 2150444 h 3299675"/>
              <a:gd name="connsiteX32" fmla="*/ 8230 w 3338275"/>
              <a:gd name="connsiteY32" fmla="*/ 1749187 h 3299675"/>
              <a:gd name="connsiteX33" fmla="*/ 173623 w 3338275"/>
              <a:gd name="connsiteY33" fmla="*/ 919345 h 3299675"/>
              <a:gd name="connsiteX34" fmla="*/ 468454 w 3338275"/>
              <a:gd name="connsiteY34" fmla="*/ 505144 h 3299675"/>
              <a:gd name="connsiteX35" fmla="*/ 1340004 w 3338275"/>
              <a:gd name="connsiteY35" fmla="*/ 31976 h 3299675"/>
              <a:gd name="connsiteX36" fmla="*/ 1729759 w 3338275"/>
              <a:gd name="connsiteY36" fmla="*/ 728 h 329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338275" h="3299675">
                <a:moveTo>
                  <a:pt x="1729759" y="728"/>
                </a:moveTo>
                <a:cubicBezTo>
                  <a:pt x="1944183" y="6965"/>
                  <a:pt x="2154744" y="53369"/>
                  <a:pt x="2359688" y="144155"/>
                </a:cubicBezTo>
                <a:cubicBezTo>
                  <a:pt x="2529395" y="220379"/>
                  <a:pt x="2681844" y="321054"/>
                  <a:pt x="2818473" y="447615"/>
                </a:cubicBezTo>
                <a:cubicBezTo>
                  <a:pt x="3093169" y="699301"/>
                  <a:pt x="3260001" y="1009952"/>
                  <a:pt x="3323281" y="1372379"/>
                </a:cubicBezTo>
                <a:cubicBezTo>
                  <a:pt x="3350607" y="1526266"/>
                  <a:pt x="3333349" y="1690220"/>
                  <a:pt x="3327596" y="1848423"/>
                </a:cubicBezTo>
                <a:cubicBezTo>
                  <a:pt x="3320406" y="2039703"/>
                  <a:pt x="3257124" y="2218040"/>
                  <a:pt x="3169394" y="2386310"/>
                </a:cubicBezTo>
                <a:cubicBezTo>
                  <a:pt x="3042832" y="2630803"/>
                  <a:pt x="2873125" y="2840781"/>
                  <a:pt x="2617125" y="3006173"/>
                </a:cubicBezTo>
                <a:cubicBezTo>
                  <a:pt x="2434474" y="2806263"/>
                  <a:pt x="2247508" y="2603478"/>
                  <a:pt x="2064857" y="2403568"/>
                </a:cubicBezTo>
                <a:cubicBezTo>
                  <a:pt x="2185665" y="2390624"/>
                  <a:pt x="2305036" y="2340286"/>
                  <a:pt x="2414339" y="2262624"/>
                </a:cubicBezTo>
                <a:cubicBezTo>
                  <a:pt x="2620002" y="2114490"/>
                  <a:pt x="2729305" y="1918894"/>
                  <a:pt x="2737934" y="1662895"/>
                </a:cubicBezTo>
                <a:cubicBezTo>
                  <a:pt x="2743687" y="1452917"/>
                  <a:pt x="2667462" y="1277457"/>
                  <a:pt x="2525081" y="1135075"/>
                </a:cubicBezTo>
                <a:cubicBezTo>
                  <a:pt x="2400497" y="1010491"/>
                  <a:pt x="2251689" y="924445"/>
                  <a:pt x="2074800" y="906808"/>
                </a:cubicBezTo>
                <a:lnTo>
                  <a:pt x="2034663" y="905109"/>
                </a:lnTo>
                <a:lnTo>
                  <a:pt x="1341810" y="905109"/>
                </a:lnTo>
                <a:lnTo>
                  <a:pt x="1341810" y="632455"/>
                </a:lnTo>
                <a:lnTo>
                  <a:pt x="984049" y="979930"/>
                </a:lnTo>
                <a:cubicBezTo>
                  <a:pt x="860364" y="1100559"/>
                  <a:pt x="735240" y="1222806"/>
                  <a:pt x="606521" y="1347929"/>
                </a:cubicBezTo>
                <a:cubicBezTo>
                  <a:pt x="646791" y="1347930"/>
                  <a:pt x="669802" y="1347929"/>
                  <a:pt x="691375" y="1347930"/>
                </a:cubicBezTo>
                <a:cubicBezTo>
                  <a:pt x="1107016" y="1347930"/>
                  <a:pt x="1524094" y="1346491"/>
                  <a:pt x="1939733" y="1349368"/>
                </a:cubicBezTo>
                <a:cubicBezTo>
                  <a:pt x="2036094" y="1349368"/>
                  <a:pt x="2129576" y="1370940"/>
                  <a:pt x="2197171" y="1451480"/>
                </a:cubicBezTo>
                <a:cubicBezTo>
                  <a:pt x="2270519" y="1539210"/>
                  <a:pt x="2302160" y="1637007"/>
                  <a:pt x="2260453" y="1746310"/>
                </a:cubicBezTo>
                <a:cubicBezTo>
                  <a:pt x="2221620" y="1851299"/>
                  <a:pt x="2151149" y="1933277"/>
                  <a:pt x="2031779" y="1941905"/>
                </a:cubicBezTo>
                <a:cubicBezTo>
                  <a:pt x="1896587" y="1953411"/>
                  <a:pt x="1758520" y="1953412"/>
                  <a:pt x="1623329" y="1954850"/>
                </a:cubicBezTo>
                <a:lnTo>
                  <a:pt x="1596925" y="1960855"/>
                </a:lnTo>
                <a:lnTo>
                  <a:pt x="1395285" y="2435496"/>
                </a:lnTo>
                <a:lnTo>
                  <a:pt x="1410476" y="2452466"/>
                </a:lnTo>
                <a:cubicBezTo>
                  <a:pt x="1650655" y="2688331"/>
                  <a:pt x="1890834" y="2924196"/>
                  <a:pt x="2129576" y="3160061"/>
                </a:cubicBezTo>
                <a:cubicBezTo>
                  <a:pt x="2145397" y="3175881"/>
                  <a:pt x="2161216" y="3193140"/>
                  <a:pt x="2185665" y="3219027"/>
                </a:cubicBezTo>
                <a:cubicBezTo>
                  <a:pt x="2106564" y="3239162"/>
                  <a:pt x="2038969" y="3262173"/>
                  <a:pt x="1969935" y="3273679"/>
                </a:cubicBezTo>
                <a:cubicBezTo>
                  <a:pt x="1875014" y="3288060"/>
                  <a:pt x="1778656" y="3301005"/>
                  <a:pt x="1683734" y="3299566"/>
                </a:cubicBezTo>
                <a:cubicBezTo>
                  <a:pt x="1278162" y="3292374"/>
                  <a:pt x="911420" y="3173005"/>
                  <a:pt x="595016" y="2908376"/>
                </a:cubicBezTo>
                <a:cubicBezTo>
                  <a:pt x="350522" y="2704152"/>
                  <a:pt x="173623" y="2453904"/>
                  <a:pt x="81578" y="2150444"/>
                </a:cubicBezTo>
                <a:cubicBezTo>
                  <a:pt x="42747" y="2021006"/>
                  <a:pt x="24050" y="1884378"/>
                  <a:pt x="8230" y="1749187"/>
                </a:cubicBezTo>
                <a:cubicBezTo>
                  <a:pt x="-26287" y="1454356"/>
                  <a:pt x="51376" y="1181098"/>
                  <a:pt x="173623" y="919345"/>
                </a:cubicBezTo>
                <a:cubicBezTo>
                  <a:pt x="245533" y="764020"/>
                  <a:pt x="347645" y="625951"/>
                  <a:pt x="468454" y="505144"/>
                </a:cubicBezTo>
                <a:cubicBezTo>
                  <a:pt x="711509" y="262088"/>
                  <a:pt x="1002027" y="95257"/>
                  <a:pt x="1340004" y="31976"/>
                </a:cubicBezTo>
                <a:cubicBezTo>
                  <a:pt x="1471059" y="7705"/>
                  <a:pt x="1601105" y="-3014"/>
                  <a:pt x="1729759" y="728"/>
                </a:cubicBezTo>
                <a:close/>
              </a:path>
            </a:pathLst>
          </a:custGeom>
          <a:solidFill>
            <a:srgbClr val="00AAE6"/>
          </a:solidFill>
          <a:ln w="143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0" name="PageRight_E761" title="Icon of a chevron bracket in a circle pointed right">
            <a:extLst>
              <a:ext uri="{FF2B5EF4-FFF2-40B4-BE49-F238E27FC236}">
                <a16:creationId xmlns:a16="http://schemas.microsoft.com/office/drawing/2014/main" id="{EDFFBF79-DB77-44F7-9214-3A705F8A4CD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1381" y="1456013"/>
            <a:ext cx="253538" cy="253724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5875" cap="sq">
            <a:solidFill>
              <a:srgbClr val="561B6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1" name="PageRight_E761" title="Icon of a chevron bracket in a circle pointed right">
            <a:extLst>
              <a:ext uri="{FF2B5EF4-FFF2-40B4-BE49-F238E27FC236}">
                <a16:creationId xmlns:a16="http://schemas.microsoft.com/office/drawing/2014/main" id="{1F7F7E91-66B9-410B-BDF8-047CBC1E899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1381" y="1878703"/>
            <a:ext cx="253538" cy="253724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5875" cap="sq">
            <a:solidFill>
              <a:srgbClr val="561B6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PageRight_E761" title="Icon of a chevron bracket in a circle pointed right">
            <a:extLst>
              <a:ext uri="{FF2B5EF4-FFF2-40B4-BE49-F238E27FC236}">
                <a16:creationId xmlns:a16="http://schemas.microsoft.com/office/drawing/2014/main" id="{C8E288C0-022F-417D-B70B-959F2D677C5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1381" y="2301393"/>
            <a:ext cx="253538" cy="253724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5875" cap="sq">
            <a:solidFill>
              <a:srgbClr val="561B6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PageRight_E761" title="Icon of a chevron bracket in a circle pointed right">
            <a:extLst>
              <a:ext uri="{FF2B5EF4-FFF2-40B4-BE49-F238E27FC236}">
                <a16:creationId xmlns:a16="http://schemas.microsoft.com/office/drawing/2014/main" id="{54D45D9A-F941-481C-AD97-C45032A092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1381" y="2724083"/>
            <a:ext cx="253538" cy="253724"/>
          </a:xfrm>
          <a:custGeom>
            <a:avLst/>
            <a:gdLst>
              <a:gd name="T0" fmla="*/ 1613 w 3225"/>
              <a:gd name="T1" fmla="*/ 0 h 3225"/>
              <a:gd name="T2" fmla="*/ 3225 w 3225"/>
              <a:gd name="T3" fmla="*/ 1612 h 3225"/>
              <a:gd name="T4" fmla="*/ 1613 w 3225"/>
              <a:gd name="T5" fmla="*/ 3225 h 3225"/>
              <a:gd name="T6" fmla="*/ 0 w 3225"/>
              <a:gd name="T7" fmla="*/ 1612 h 3225"/>
              <a:gd name="T8" fmla="*/ 1613 w 3225"/>
              <a:gd name="T9" fmla="*/ 0 h 3225"/>
              <a:gd name="T10" fmla="*/ 1354 w 3225"/>
              <a:gd name="T11" fmla="*/ 2433 h 3225"/>
              <a:gd name="T12" fmla="*/ 2164 w 3225"/>
              <a:gd name="T13" fmla="*/ 1622 h 3225"/>
              <a:gd name="T14" fmla="*/ 1354 w 3225"/>
              <a:gd name="T15" fmla="*/ 811 h 3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25" h="3225">
                <a:moveTo>
                  <a:pt x="1613" y="0"/>
                </a:moveTo>
                <a:cubicBezTo>
                  <a:pt x="2503" y="0"/>
                  <a:pt x="3225" y="722"/>
                  <a:pt x="3225" y="1612"/>
                </a:cubicBezTo>
                <a:cubicBezTo>
                  <a:pt x="3225" y="2503"/>
                  <a:pt x="2503" y="3225"/>
                  <a:pt x="1613" y="3225"/>
                </a:cubicBezTo>
                <a:cubicBezTo>
                  <a:pt x="722" y="3225"/>
                  <a:pt x="0" y="2503"/>
                  <a:pt x="0" y="1612"/>
                </a:cubicBezTo>
                <a:cubicBezTo>
                  <a:pt x="0" y="722"/>
                  <a:pt x="722" y="0"/>
                  <a:pt x="1613" y="0"/>
                </a:cubicBezTo>
                <a:close/>
                <a:moveTo>
                  <a:pt x="1354" y="2433"/>
                </a:moveTo>
                <a:cubicBezTo>
                  <a:pt x="2164" y="1622"/>
                  <a:pt x="2164" y="1622"/>
                  <a:pt x="2164" y="1622"/>
                </a:cubicBezTo>
                <a:cubicBezTo>
                  <a:pt x="1354" y="811"/>
                  <a:pt x="1354" y="811"/>
                  <a:pt x="1354" y="811"/>
                </a:cubicBezTo>
              </a:path>
            </a:pathLst>
          </a:custGeom>
          <a:noFill/>
          <a:ln w="15875" cap="sq">
            <a:solidFill>
              <a:srgbClr val="561B6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4" name="Elbow Connector 36">
            <a:extLst>
              <a:ext uri="{FF2B5EF4-FFF2-40B4-BE49-F238E27FC236}">
                <a16:creationId xmlns:a16="http://schemas.microsoft.com/office/drawing/2014/main" id="{EC8C2A29-00E2-480B-82AA-476FC887B281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7437364" y="4076199"/>
            <a:ext cx="1113837" cy="1070025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5" name="Graphic 2">
            <a:extLst>
              <a:ext uri="{FF2B5EF4-FFF2-40B4-BE49-F238E27FC236}">
                <a16:creationId xmlns:a16="http://schemas.microsoft.com/office/drawing/2014/main" id="{1BF0F78C-F12C-4B46-8D1F-2D26E3226DF3}"/>
              </a:ext>
            </a:extLst>
          </p:cNvPr>
          <p:cNvSpPr/>
          <p:nvPr/>
        </p:nvSpPr>
        <p:spPr>
          <a:xfrm>
            <a:off x="6509132" y="5021518"/>
            <a:ext cx="207997" cy="415994"/>
          </a:xfrm>
          <a:custGeom>
            <a:avLst/>
            <a:gdLst>
              <a:gd name="connsiteX0" fmla="*/ 2438 w 207996"/>
              <a:gd name="connsiteY0" fmla="*/ 414650 h 415993"/>
              <a:gd name="connsiteX1" fmla="*/ 206653 w 207996"/>
              <a:gd name="connsiteY1" fmla="*/ 208544 h 415993"/>
              <a:gd name="connsiteX2" fmla="*/ 2438 w 207996"/>
              <a:gd name="connsiteY2" fmla="*/ 2438 h 415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996" h="415993">
                <a:moveTo>
                  <a:pt x="2438" y="414650"/>
                </a:moveTo>
                <a:lnTo>
                  <a:pt x="206653" y="208544"/>
                </a:lnTo>
                <a:lnTo>
                  <a:pt x="2438" y="2438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6" name="Straight Connector 63">
            <a:extLst>
              <a:ext uri="{FF2B5EF4-FFF2-40B4-BE49-F238E27FC236}">
                <a16:creationId xmlns:a16="http://schemas.microsoft.com/office/drawing/2014/main" id="{51A823B8-9AE5-456A-81C2-1347A2A604F4}"/>
              </a:ext>
            </a:extLst>
          </p:cNvPr>
          <p:cNvCxnSpPr/>
          <p:nvPr/>
        </p:nvCxnSpPr>
        <p:spPr>
          <a:xfrm flipH="1" flipV="1">
            <a:off x="5313844" y="5229515"/>
            <a:ext cx="1401942" cy="0"/>
          </a:xfrm>
          <a:prstGeom prst="line">
            <a:avLst/>
          </a:prstGeom>
          <a:ln w="158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36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274806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5400" b="1" dirty="0" err="1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endParaRPr lang="es-ES" sz="5400" b="1" dirty="0">
              <a:solidFill>
                <a:srgbClr val="561B6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045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0E76B7-8BA4-44DE-95B6-E820FE75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Feautures</a:t>
            </a:r>
            <a:endParaRPr lang="es-ES" dirty="0"/>
          </a:p>
        </p:txBody>
      </p:sp>
      <p:sp>
        <p:nvSpPr>
          <p:cNvPr id="67" name="Freeform: Shape 4">
            <a:extLst>
              <a:ext uri="{FF2B5EF4-FFF2-40B4-BE49-F238E27FC236}">
                <a16:creationId xmlns:a16="http://schemas.microsoft.com/office/drawing/2014/main" id="{1A4891E9-7652-4793-AABC-84353D26967A}"/>
              </a:ext>
            </a:extLst>
          </p:cNvPr>
          <p:cNvSpPr/>
          <p:nvPr/>
        </p:nvSpPr>
        <p:spPr>
          <a:xfrm>
            <a:off x="335280" y="1373012"/>
            <a:ext cx="3574849" cy="824818"/>
          </a:xfrm>
          <a:custGeom>
            <a:avLst/>
            <a:gdLst>
              <a:gd name="connsiteX0" fmla="*/ 0 w 3467723"/>
              <a:gd name="connsiteY0" fmla="*/ 0 h 824818"/>
              <a:gd name="connsiteX1" fmla="*/ 3467723 w 3467723"/>
              <a:gd name="connsiteY1" fmla="*/ 0 h 824818"/>
              <a:gd name="connsiteX2" fmla="*/ 3467723 w 3467723"/>
              <a:gd name="connsiteY2" fmla="*/ 824818 h 824818"/>
              <a:gd name="connsiteX3" fmla="*/ 0 w 3467723"/>
              <a:gd name="connsiteY3" fmla="*/ 824818 h 824818"/>
              <a:gd name="connsiteX4" fmla="*/ 0 w 3467723"/>
              <a:gd name="connsiteY4" fmla="*/ 0 h 82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7723" h="824818">
                <a:moveTo>
                  <a:pt x="0" y="0"/>
                </a:moveTo>
                <a:lnTo>
                  <a:pt x="3467723" y="0"/>
                </a:lnTo>
                <a:lnTo>
                  <a:pt x="3467723" y="824818"/>
                </a:lnTo>
                <a:lnTo>
                  <a:pt x="0" y="824818"/>
                </a:lnTo>
                <a:lnTo>
                  <a:pt x="0" y="0"/>
                </a:lnTo>
                <a:close/>
              </a:path>
            </a:pathLst>
          </a:custGeom>
          <a:solidFill>
            <a:srgbClr val="561B64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52" tIns="85344" rIns="149352" bIns="85344" numCol="1" spcCol="1270" anchor="ctr" anchorCtr="0">
            <a:noAutofit/>
          </a:bodyPr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Inherited from ASP.NET Core </a:t>
            </a:r>
            <a:r>
              <a:rPr kumimoji="0" lang="en-US" sz="21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SignalR</a:t>
            </a:r>
            <a:endParaRPr kumimoji="0" lang="en-US" sz="2100" b="0" i="0" u="none" strike="noStrike" kern="1200" cap="none" spc="0" normalizeH="0" baseline="0" noProof="0" dirty="0">
              <a:ln>
                <a:noFill/>
              </a:ln>
              <a:gradFill>
                <a:gsLst>
                  <a:gs pos="62564">
                    <a:srgbClr val="FFFFFF"/>
                  </a:gs>
                  <a:gs pos="55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8" name="Freeform: Shape 5">
            <a:extLst>
              <a:ext uri="{FF2B5EF4-FFF2-40B4-BE49-F238E27FC236}">
                <a16:creationId xmlns:a16="http://schemas.microsoft.com/office/drawing/2014/main" id="{005BF187-ACD7-478A-BEF4-27E998979150}"/>
              </a:ext>
            </a:extLst>
          </p:cNvPr>
          <p:cNvSpPr/>
          <p:nvPr/>
        </p:nvSpPr>
        <p:spPr>
          <a:xfrm>
            <a:off x="335280" y="2197831"/>
            <a:ext cx="3574849" cy="3689280"/>
          </a:xfrm>
          <a:custGeom>
            <a:avLst/>
            <a:gdLst>
              <a:gd name="connsiteX0" fmla="*/ 0 w 3467723"/>
              <a:gd name="connsiteY0" fmla="*/ 0 h 3689280"/>
              <a:gd name="connsiteX1" fmla="*/ 3467723 w 3467723"/>
              <a:gd name="connsiteY1" fmla="*/ 0 h 3689280"/>
              <a:gd name="connsiteX2" fmla="*/ 3467723 w 3467723"/>
              <a:gd name="connsiteY2" fmla="*/ 3689280 h 3689280"/>
              <a:gd name="connsiteX3" fmla="*/ 0 w 3467723"/>
              <a:gd name="connsiteY3" fmla="*/ 3689280 h 3689280"/>
              <a:gd name="connsiteX4" fmla="*/ 0 w 3467723"/>
              <a:gd name="connsiteY4" fmla="*/ 0 h 36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7723" h="3689280">
                <a:moveTo>
                  <a:pt x="0" y="0"/>
                </a:moveTo>
                <a:lnTo>
                  <a:pt x="3467723" y="0"/>
                </a:lnTo>
                <a:lnTo>
                  <a:pt x="3467723" y="3689280"/>
                </a:lnTo>
                <a:lnTo>
                  <a:pt x="0" y="368928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2014" tIns="112014" rIns="149352" bIns="168021" numCol="1" spcCol="1270" anchor="t" anchorCtr="0">
            <a:noAutofit/>
          </a:bodyPr>
          <a:lstStyle/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Transport protocols and platforms supported</a:t>
            </a:r>
          </a:p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Real time bi-directional messaging via Hubs</a:t>
            </a:r>
          </a:p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Authentication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and authorization</a:t>
            </a:r>
          </a:p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Connection and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user/group management</a:t>
            </a:r>
          </a:p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Hub Protocol: JSON and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MessagePack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(Binary)</a:t>
            </a:r>
          </a:p>
        </p:txBody>
      </p:sp>
      <p:sp>
        <p:nvSpPr>
          <p:cNvPr id="69" name="Freeform: Shape 6">
            <a:extLst>
              <a:ext uri="{FF2B5EF4-FFF2-40B4-BE49-F238E27FC236}">
                <a16:creationId xmlns:a16="http://schemas.microsoft.com/office/drawing/2014/main" id="{975F3221-80D5-4D02-A6D4-905394B22244}"/>
              </a:ext>
            </a:extLst>
          </p:cNvPr>
          <p:cNvSpPr/>
          <p:nvPr/>
        </p:nvSpPr>
        <p:spPr>
          <a:xfrm>
            <a:off x="4057116" y="1373012"/>
            <a:ext cx="3574849" cy="824818"/>
          </a:xfrm>
          <a:custGeom>
            <a:avLst/>
            <a:gdLst>
              <a:gd name="connsiteX0" fmla="*/ 0 w 3467723"/>
              <a:gd name="connsiteY0" fmla="*/ 0 h 824818"/>
              <a:gd name="connsiteX1" fmla="*/ 3467723 w 3467723"/>
              <a:gd name="connsiteY1" fmla="*/ 0 h 824818"/>
              <a:gd name="connsiteX2" fmla="*/ 3467723 w 3467723"/>
              <a:gd name="connsiteY2" fmla="*/ 824818 h 824818"/>
              <a:gd name="connsiteX3" fmla="*/ 0 w 3467723"/>
              <a:gd name="connsiteY3" fmla="*/ 824818 h 824818"/>
              <a:gd name="connsiteX4" fmla="*/ 0 w 3467723"/>
              <a:gd name="connsiteY4" fmla="*/ 0 h 82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7723" h="824818">
                <a:moveTo>
                  <a:pt x="0" y="0"/>
                </a:moveTo>
                <a:lnTo>
                  <a:pt x="3467723" y="0"/>
                </a:lnTo>
                <a:lnTo>
                  <a:pt x="3467723" y="824818"/>
                </a:lnTo>
                <a:lnTo>
                  <a:pt x="0" y="824818"/>
                </a:lnTo>
                <a:lnTo>
                  <a:pt x="0" y="0"/>
                </a:lnTo>
                <a:close/>
              </a:path>
            </a:pathLst>
          </a:custGeom>
          <a:solidFill>
            <a:srgbClr val="561B64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52" tIns="85344" rIns="149352" bIns="85344" numCol="1" spcCol="1270" anchor="ctr" anchorCtr="0">
            <a:noAutofit/>
          </a:bodyPr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DevOps Tooling</a:t>
            </a:r>
          </a:p>
        </p:txBody>
      </p:sp>
      <p:sp>
        <p:nvSpPr>
          <p:cNvPr id="70" name="Freeform: Shape 7">
            <a:extLst>
              <a:ext uri="{FF2B5EF4-FFF2-40B4-BE49-F238E27FC236}">
                <a16:creationId xmlns:a16="http://schemas.microsoft.com/office/drawing/2014/main" id="{8DAFA5DE-D5CA-44BB-AFB3-EFF9E7619B5F}"/>
              </a:ext>
            </a:extLst>
          </p:cNvPr>
          <p:cNvSpPr/>
          <p:nvPr/>
        </p:nvSpPr>
        <p:spPr>
          <a:xfrm>
            <a:off x="4057116" y="2197831"/>
            <a:ext cx="3574849" cy="3689280"/>
          </a:xfrm>
          <a:custGeom>
            <a:avLst/>
            <a:gdLst>
              <a:gd name="connsiteX0" fmla="*/ 0 w 3467723"/>
              <a:gd name="connsiteY0" fmla="*/ 0 h 3689280"/>
              <a:gd name="connsiteX1" fmla="*/ 3467723 w 3467723"/>
              <a:gd name="connsiteY1" fmla="*/ 0 h 3689280"/>
              <a:gd name="connsiteX2" fmla="*/ 3467723 w 3467723"/>
              <a:gd name="connsiteY2" fmla="*/ 3689280 h 3689280"/>
              <a:gd name="connsiteX3" fmla="*/ 0 w 3467723"/>
              <a:gd name="connsiteY3" fmla="*/ 3689280 h 3689280"/>
              <a:gd name="connsiteX4" fmla="*/ 0 w 3467723"/>
              <a:gd name="connsiteY4" fmla="*/ 0 h 36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7723" h="3689280">
                <a:moveTo>
                  <a:pt x="0" y="0"/>
                </a:moveTo>
                <a:lnTo>
                  <a:pt x="3467723" y="0"/>
                </a:lnTo>
                <a:lnTo>
                  <a:pt x="3467723" y="3689280"/>
                </a:lnTo>
                <a:lnTo>
                  <a:pt x="0" y="368928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2014" tIns="112014" rIns="149352" bIns="168021" numCol="1" spcCol="1270" anchor="t" anchorCtr="0">
            <a:noAutofit/>
          </a:bodyPr>
          <a:lstStyle/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ARM support/CLI provision</a:t>
            </a:r>
          </a:p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Monitoring dashboard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with log access</a:t>
            </a:r>
          </a:p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Management via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Azure portal</a:t>
            </a:r>
          </a:p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Rich x-platform SDKs/Libs</a:t>
            </a:r>
          </a:p>
        </p:txBody>
      </p:sp>
      <p:sp>
        <p:nvSpPr>
          <p:cNvPr id="71" name="Freeform: Shape 8">
            <a:extLst>
              <a:ext uri="{FF2B5EF4-FFF2-40B4-BE49-F238E27FC236}">
                <a16:creationId xmlns:a16="http://schemas.microsoft.com/office/drawing/2014/main" id="{1BCEAD8B-C29E-4D9C-9235-07F796891B5C}"/>
              </a:ext>
            </a:extLst>
          </p:cNvPr>
          <p:cNvSpPr/>
          <p:nvPr/>
        </p:nvSpPr>
        <p:spPr>
          <a:xfrm>
            <a:off x="7778951" y="1373012"/>
            <a:ext cx="3574849" cy="824818"/>
          </a:xfrm>
          <a:custGeom>
            <a:avLst/>
            <a:gdLst>
              <a:gd name="connsiteX0" fmla="*/ 0 w 3467723"/>
              <a:gd name="connsiteY0" fmla="*/ 0 h 824818"/>
              <a:gd name="connsiteX1" fmla="*/ 3467723 w 3467723"/>
              <a:gd name="connsiteY1" fmla="*/ 0 h 824818"/>
              <a:gd name="connsiteX2" fmla="*/ 3467723 w 3467723"/>
              <a:gd name="connsiteY2" fmla="*/ 824818 h 824818"/>
              <a:gd name="connsiteX3" fmla="*/ 0 w 3467723"/>
              <a:gd name="connsiteY3" fmla="*/ 824818 h 824818"/>
              <a:gd name="connsiteX4" fmla="*/ 0 w 3467723"/>
              <a:gd name="connsiteY4" fmla="*/ 0 h 82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7723" h="824818">
                <a:moveTo>
                  <a:pt x="0" y="0"/>
                </a:moveTo>
                <a:lnTo>
                  <a:pt x="3467723" y="0"/>
                </a:lnTo>
                <a:lnTo>
                  <a:pt x="3467723" y="824818"/>
                </a:lnTo>
                <a:lnTo>
                  <a:pt x="0" y="824818"/>
                </a:lnTo>
                <a:lnTo>
                  <a:pt x="0" y="0"/>
                </a:lnTo>
                <a:close/>
              </a:path>
            </a:pathLst>
          </a:custGeom>
          <a:solidFill>
            <a:srgbClr val="561B64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352" tIns="85344" rIns="149352" bIns="85344" numCol="1" spcCol="1270" anchor="ctr" anchorCtr="0">
            <a:noAutofit/>
          </a:bodyPr>
          <a:lstStyle/>
          <a:p>
            <a:pPr marL="0" marR="0" lvl="0" indent="0" algn="ctr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62564">
                      <a:srgbClr val="FFFFFF"/>
                    </a:gs>
                    <a:gs pos="55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Performance and Scaling</a:t>
            </a:r>
          </a:p>
        </p:txBody>
      </p:sp>
      <p:sp>
        <p:nvSpPr>
          <p:cNvPr id="72" name="Freeform: Shape 9">
            <a:extLst>
              <a:ext uri="{FF2B5EF4-FFF2-40B4-BE49-F238E27FC236}">
                <a16:creationId xmlns:a16="http://schemas.microsoft.com/office/drawing/2014/main" id="{2A81B42D-D1FA-4AB7-ADB1-0CEA9C2AA419}"/>
              </a:ext>
            </a:extLst>
          </p:cNvPr>
          <p:cNvSpPr/>
          <p:nvPr/>
        </p:nvSpPr>
        <p:spPr>
          <a:xfrm>
            <a:off x="7778952" y="2197831"/>
            <a:ext cx="3291820" cy="3432258"/>
          </a:xfrm>
          <a:custGeom>
            <a:avLst/>
            <a:gdLst>
              <a:gd name="connsiteX0" fmla="*/ 0 w 3467723"/>
              <a:gd name="connsiteY0" fmla="*/ 0 h 3689280"/>
              <a:gd name="connsiteX1" fmla="*/ 3467723 w 3467723"/>
              <a:gd name="connsiteY1" fmla="*/ 0 h 3689280"/>
              <a:gd name="connsiteX2" fmla="*/ 3467723 w 3467723"/>
              <a:gd name="connsiteY2" fmla="*/ 3689280 h 3689280"/>
              <a:gd name="connsiteX3" fmla="*/ 0 w 3467723"/>
              <a:gd name="connsiteY3" fmla="*/ 3689280 h 3689280"/>
              <a:gd name="connsiteX4" fmla="*/ 0 w 3467723"/>
              <a:gd name="connsiteY4" fmla="*/ 0 h 3689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7723" h="3689280">
                <a:moveTo>
                  <a:pt x="0" y="0"/>
                </a:moveTo>
                <a:lnTo>
                  <a:pt x="3467723" y="0"/>
                </a:lnTo>
                <a:lnTo>
                  <a:pt x="3467723" y="3689280"/>
                </a:lnTo>
                <a:lnTo>
                  <a:pt x="0" y="368928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2014" tIns="112014" rIns="149352" bIns="168021" numCol="1" spcCol="1270" anchor="t" anchorCtr="0">
            <a:noAutofit/>
          </a:bodyPr>
          <a:lstStyle/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Redis based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backplane scaling</a:t>
            </a:r>
          </a:p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Layer-7 load balancer</a:t>
            </a:r>
          </a:p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Available in multiple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global regions</a:t>
            </a:r>
          </a:p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SLA (99.9% uptime)</a:t>
            </a:r>
          </a:p>
          <a:p>
            <a:pPr marL="231775" marR="0" lvl="0" indent="-231775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Optimal latency on server side: 99% messages transmitted &lt; 1 sec</a:t>
            </a:r>
          </a:p>
        </p:txBody>
      </p:sp>
      <p:cxnSp>
        <p:nvCxnSpPr>
          <p:cNvPr id="73" name="Straight Connector 16">
            <a:extLst>
              <a:ext uri="{FF2B5EF4-FFF2-40B4-BE49-F238E27FC236}">
                <a16:creationId xmlns:a16="http://schemas.microsoft.com/office/drawing/2014/main" id="{274C52D8-8E9E-41C5-9E8F-9963CA4890D3}"/>
              </a:ext>
            </a:extLst>
          </p:cNvPr>
          <p:cNvCxnSpPr/>
          <p:nvPr/>
        </p:nvCxnSpPr>
        <p:spPr>
          <a:xfrm>
            <a:off x="335280" y="5887111"/>
            <a:ext cx="3574849" cy="0"/>
          </a:xfrm>
          <a:prstGeom prst="line">
            <a:avLst/>
          </a:prstGeom>
          <a:ln w="15875">
            <a:solidFill>
              <a:srgbClr val="561B6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7">
            <a:extLst>
              <a:ext uri="{FF2B5EF4-FFF2-40B4-BE49-F238E27FC236}">
                <a16:creationId xmlns:a16="http://schemas.microsoft.com/office/drawing/2014/main" id="{0ACE5657-9CFF-44E1-844C-433A9CBC0368}"/>
              </a:ext>
            </a:extLst>
          </p:cNvPr>
          <p:cNvCxnSpPr/>
          <p:nvPr/>
        </p:nvCxnSpPr>
        <p:spPr>
          <a:xfrm>
            <a:off x="4057116" y="5887111"/>
            <a:ext cx="3574849" cy="0"/>
          </a:xfrm>
          <a:prstGeom prst="line">
            <a:avLst/>
          </a:prstGeom>
          <a:ln w="15875">
            <a:solidFill>
              <a:srgbClr val="561B6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8">
            <a:extLst>
              <a:ext uri="{FF2B5EF4-FFF2-40B4-BE49-F238E27FC236}">
                <a16:creationId xmlns:a16="http://schemas.microsoft.com/office/drawing/2014/main" id="{7426966B-2746-4472-840C-AE68DD71A2F5}"/>
              </a:ext>
            </a:extLst>
          </p:cNvPr>
          <p:cNvCxnSpPr/>
          <p:nvPr/>
        </p:nvCxnSpPr>
        <p:spPr>
          <a:xfrm>
            <a:off x="7778951" y="5887111"/>
            <a:ext cx="3574849" cy="0"/>
          </a:xfrm>
          <a:prstGeom prst="line">
            <a:avLst/>
          </a:prstGeom>
          <a:ln w="15875">
            <a:solidFill>
              <a:srgbClr val="561B6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828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0E76B7-8BA4-44DE-95B6-E820FE75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Feautures</a:t>
            </a:r>
            <a:endParaRPr lang="es-ES" dirty="0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ECD1EF88-12F3-4D0B-8E3A-A0BC484254B7}"/>
              </a:ext>
            </a:extLst>
          </p:cNvPr>
          <p:cNvSpPr/>
          <p:nvPr/>
        </p:nvSpPr>
        <p:spPr bwMode="auto">
          <a:xfrm>
            <a:off x="0" y="1436687"/>
            <a:ext cx="2533650" cy="1725901"/>
          </a:xfrm>
          <a:prstGeom prst="rect">
            <a:avLst/>
          </a:prstGeom>
          <a:solidFill>
            <a:srgbClr val="561B6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548640" tIns="274320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Who may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 SignalR Service?</a:t>
            </a:r>
          </a:p>
        </p:txBody>
      </p:sp>
      <p:sp>
        <p:nvSpPr>
          <p:cNvPr id="13" name="Freeform: Shape 13">
            <a:extLst>
              <a:ext uri="{FF2B5EF4-FFF2-40B4-BE49-F238E27FC236}">
                <a16:creationId xmlns:a16="http://schemas.microsoft.com/office/drawing/2014/main" id="{C541692C-B6CD-4626-B3FF-C02F808F3C52}"/>
              </a:ext>
            </a:extLst>
          </p:cNvPr>
          <p:cNvSpPr/>
          <p:nvPr/>
        </p:nvSpPr>
        <p:spPr>
          <a:xfrm>
            <a:off x="2652983" y="3986633"/>
            <a:ext cx="4562601" cy="497098"/>
          </a:xfrm>
          <a:custGeom>
            <a:avLst/>
            <a:gdLst>
              <a:gd name="connsiteX0" fmla="*/ 0 w 4310158"/>
              <a:gd name="connsiteY0" fmla="*/ 0 h 568307"/>
              <a:gd name="connsiteX1" fmla="*/ 4310158 w 4310158"/>
              <a:gd name="connsiteY1" fmla="*/ 0 h 568307"/>
              <a:gd name="connsiteX2" fmla="*/ 4310158 w 4310158"/>
              <a:gd name="connsiteY2" fmla="*/ 568307 h 568307"/>
              <a:gd name="connsiteX3" fmla="*/ 0 w 4310158"/>
              <a:gd name="connsiteY3" fmla="*/ 568307 h 568307"/>
              <a:gd name="connsiteX4" fmla="*/ 0 w 4310158"/>
              <a:gd name="connsiteY4" fmla="*/ 0 h 56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158" h="568307">
                <a:moveTo>
                  <a:pt x="0" y="0"/>
                </a:moveTo>
                <a:lnTo>
                  <a:pt x="4310158" y="0"/>
                </a:lnTo>
                <a:lnTo>
                  <a:pt x="4310158" y="568307"/>
                </a:lnTo>
                <a:lnTo>
                  <a:pt x="0" y="5683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97536" rIns="170688" bIns="97536" numCol="1" spcCol="127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From ASP.NET Core</a:t>
            </a:r>
          </a:p>
        </p:txBody>
      </p:sp>
      <p:sp>
        <p:nvSpPr>
          <p:cNvPr id="14" name="Freeform: Shape 14">
            <a:extLst>
              <a:ext uri="{FF2B5EF4-FFF2-40B4-BE49-F238E27FC236}">
                <a16:creationId xmlns:a16="http://schemas.microsoft.com/office/drawing/2014/main" id="{991FFF8C-DD8F-4012-8C7A-41C5578C6BEF}"/>
              </a:ext>
            </a:extLst>
          </p:cNvPr>
          <p:cNvSpPr/>
          <p:nvPr/>
        </p:nvSpPr>
        <p:spPr>
          <a:xfrm>
            <a:off x="2652983" y="4483733"/>
            <a:ext cx="4562601" cy="994244"/>
          </a:xfrm>
          <a:custGeom>
            <a:avLst/>
            <a:gdLst>
              <a:gd name="connsiteX0" fmla="*/ 0 w 4310158"/>
              <a:gd name="connsiteY0" fmla="*/ 0 h 1100659"/>
              <a:gd name="connsiteX1" fmla="*/ 4310158 w 4310158"/>
              <a:gd name="connsiteY1" fmla="*/ 0 h 1100659"/>
              <a:gd name="connsiteX2" fmla="*/ 4310158 w 4310158"/>
              <a:gd name="connsiteY2" fmla="*/ 1100659 h 1100659"/>
              <a:gd name="connsiteX3" fmla="*/ 0 w 4310158"/>
              <a:gd name="connsiteY3" fmla="*/ 1100659 h 1100659"/>
              <a:gd name="connsiteX4" fmla="*/ 0 w 4310158"/>
              <a:gd name="connsiteY4" fmla="*/ 0 h 1100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158" h="1100659">
                <a:moveTo>
                  <a:pt x="0" y="0"/>
                </a:moveTo>
                <a:lnTo>
                  <a:pt x="4310158" y="0"/>
                </a:lnTo>
                <a:lnTo>
                  <a:pt x="4310158" y="1100659"/>
                </a:lnTo>
                <a:lnTo>
                  <a:pt x="0" y="110065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74676" rIns="99568" bIns="112014" numCol="1" spcCol="1270" anchor="t" anchorCtr="0">
            <a:noAutofit/>
          </a:bodyPr>
          <a:lstStyle/>
          <a:p>
            <a:pPr marL="174625" marR="0" lvl="0" indent="-174625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Improved performance and stability</a:t>
            </a:r>
          </a:p>
          <a:p>
            <a:pPr marL="174625" marR="0" lvl="0" indent="-174625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Cross-platform</a:t>
            </a:r>
          </a:p>
          <a:p>
            <a:pPr marL="174625" marR="0" lvl="0" indent="-174625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Native dev and tooling support</a:t>
            </a:r>
          </a:p>
        </p:txBody>
      </p:sp>
      <p:sp>
        <p:nvSpPr>
          <p:cNvPr id="15" name="Freeform: Shape 15">
            <a:extLst>
              <a:ext uri="{FF2B5EF4-FFF2-40B4-BE49-F238E27FC236}">
                <a16:creationId xmlns:a16="http://schemas.microsoft.com/office/drawing/2014/main" id="{7CF19814-095F-4D26-9E00-A6EEF391D75E}"/>
              </a:ext>
            </a:extLst>
          </p:cNvPr>
          <p:cNvSpPr/>
          <p:nvPr/>
        </p:nvSpPr>
        <p:spPr>
          <a:xfrm>
            <a:off x="7335712" y="3986633"/>
            <a:ext cx="4562601" cy="497098"/>
          </a:xfrm>
          <a:custGeom>
            <a:avLst/>
            <a:gdLst>
              <a:gd name="connsiteX0" fmla="*/ 0 w 4310158"/>
              <a:gd name="connsiteY0" fmla="*/ 0 h 568307"/>
              <a:gd name="connsiteX1" fmla="*/ 4310158 w 4310158"/>
              <a:gd name="connsiteY1" fmla="*/ 0 h 568307"/>
              <a:gd name="connsiteX2" fmla="*/ 4310158 w 4310158"/>
              <a:gd name="connsiteY2" fmla="*/ 568307 h 568307"/>
              <a:gd name="connsiteX3" fmla="*/ 0 w 4310158"/>
              <a:gd name="connsiteY3" fmla="*/ 568307 h 568307"/>
              <a:gd name="connsiteX4" fmla="*/ 0 w 4310158"/>
              <a:gd name="connsiteY4" fmla="*/ 0 h 56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158" h="568307">
                <a:moveTo>
                  <a:pt x="0" y="0"/>
                </a:moveTo>
                <a:lnTo>
                  <a:pt x="4310158" y="0"/>
                </a:lnTo>
                <a:lnTo>
                  <a:pt x="4310158" y="568307"/>
                </a:lnTo>
                <a:lnTo>
                  <a:pt x="0" y="5683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97536" rIns="170688" bIns="97536" numCol="1" spcCol="127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From Azure Infrastructure</a:t>
            </a:r>
          </a:p>
        </p:txBody>
      </p:sp>
      <p:sp>
        <p:nvSpPr>
          <p:cNvPr id="16" name="Freeform: Shape 16">
            <a:extLst>
              <a:ext uri="{FF2B5EF4-FFF2-40B4-BE49-F238E27FC236}">
                <a16:creationId xmlns:a16="http://schemas.microsoft.com/office/drawing/2014/main" id="{F96A52F3-10A3-45BE-AC3B-F6E0035E291F}"/>
              </a:ext>
            </a:extLst>
          </p:cNvPr>
          <p:cNvSpPr/>
          <p:nvPr/>
        </p:nvSpPr>
        <p:spPr>
          <a:xfrm>
            <a:off x="7335712" y="4483733"/>
            <a:ext cx="4562601" cy="994244"/>
          </a:xfrm>
          <a:custGeom>
            <a:avLst/>
            <a:gdLst>
              <a:gd name="connsiteX0" fmla="*/ 0 w 4310158"/>
              <a:gd name="connsiteY0" fmla="*/ 0 h 1100659"/>
              <a:gd name="connsiteX1" fmla="*/ 4310158 w 4310158"/>
              <a:gd name="connsiteY1" fmla="*/ 0 h 1100659"/>
              <a:gd name="connsiteX2" fmla="*/ 4310158 w 4310158"/>
              <a:gd name="connsiteY2" fmla="*/ 1100659 h 1100659"/>
              <a:gd name="connsiteX3" fmla="*/ 0 w 4310158"/>
              <a:gd name="connsiteY3" fmla="*/ 1100659 h 1100659"/>
              <a:gd name="connsiteX4" fmla="*/ 0 w 4310158"/>
              <a:gd name="connsiteY4" fmla="*/ 0 h 1100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158" h="1100659">
                <a:moveTo>
                  <a:pt x="0" y="0"/>
                </a:moveTo>
                <a:lnTo>
                  <a:pt x="4310158" y="0"/>
                </a:lnTo>
                <a:lnTo>
                  <a:pt x="4310158" y="1100659"/>
                </a:lnTo>
                <a:lnTo>
                  <a:pt x="0" y="110065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74676" rIns="99568" bIns="112014" numCol="1" spcCol="1270" anchor="t" anchorCtr="0">
            <a:noAutofit/>
          </a:bodyPr>
          <a:lstStyle/>
          <a:p>
            <a:pPr marL="174625" marR="0" lvl="1" indent="-174625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Global reach, world class data center, scale, SLA, network, monitor, security and compliances</a:t>
            </a:r>
          </a:p>
          <a:p>
            <a:pPr marL="174625" marR="0" lvl="1" indent="-174625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>
                <a:srgbClr val="1A1A1A"/>
              </a:buClr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Easy integration with other Azure services: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Storage, App Service, Analytics/BI, IoT, AI…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F6710E9F-6B1F-404D-B2B3-595792059830}"/>
              </a:ext>
            </a:extLst>
          </p:cNvPr>
          <p:cNvSpPr/>
          <p:nvPr/>
        </p:nvSpPr>
        <p:spPr bwMode="auto">
          <a:xfrm>
            <a:off x="0" y="3869355"/>
            <a:ext cx="2533650" cy="1725901"/>
          </a:xfrm>
          <a:prstGeom prst="rect">
            <a:avLst/>
          </a:prstGeom>
          <a:solidFill>
            <a:srgbClr val="561B6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548640" tIns="274320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What are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the unique benefits?</a:t>
            </a:r>
          </a:p>
        </p:txBody>
      </p:sp>
      <p:sp>
        <p:nvSpPr>
          <p:cNvPr id="18" name="Freeform: Shape 21">
            <a:extLst>
              <a:ext uri="{FF2B5EF4-FFF2-40B4-BE49-F238E27FC236}">
                <a16:creationId xmlns:a16="http://schemas.microsoft.com/office/drawing/2014/main" id="{B2E21D76-F88A-4C2C-9277-E8775397E976}"/>
              </a:ext>
            </a:extLst>
          </p:cNvPr>
          <p:cNvSpPr/>
          <p:nvPr/>
        </p:nvSpPr>
        <p:spPr>
          <a:xfrm>
            <a:off x="2652984" y="1553965"/>
            <a:ext cx="9245329" cy="497098"/>
          </a:xfrm>
          <a:custGeom>
            <a:avLst/>
            <a:gdLst>
              <a:gd name="connsiteX0" fmla="*/ 0 w 4310158"/>
              <a:gd name="connsiteY0" fmla="*/ 0 h 568307"/>
              <a:gd name="connsiteX1" fmla="*/ 4310158 w 4310158"/>
              <a:gd name="connsiteY1" fmla="*/ 0 h 568307"/>
              <a:gd name="connsiteX2" fmla="*/ 4310158 w 4310158"/>
              <a:gd name="connsiteY2" fmla="*/ 568307 h 568307"/>
              <a:gd name="connsiteX3" fmla="*/ 0 w 4310158"/>
              <a:gd name="connsiteY3" fmla="*/ 568307 h 568307"/>
              <a:gd name="connsiteX4" fmla="*/ 0 w 4310158"/>
              <a:gd name="connsiteY4" fmla="*/ 0 h 56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158" h="568307">
                <a:moveTo>
                  <a:pt x="0" y="0"/>
                </a:moveTo>
                <a:lnTo>
                  <a:pt x="4310158" y="0"/>
                </a:lnTo>
                <a:lnTo>
                  <a:pt x="4310158" y="568307"/>
                </a:lnTo>
                <a:lnTo>
                  <a:pt x="0" y="56830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97536" rIns="170688" bIns="97536" numCol="1" spcCol="1270" anchor="ctr" anchorCtr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Customers who want to</a:t>
            </a:r>
          </a:p>
        </p:txBody>
      </p:sp>
      <p:grpSp>
        <p:nvGrpSpPr>
          <p:cNvPr id="19" name="Group 31">
            <a:extLst>
              <a:ext uri="{FF2B5EF4-FFF2-40B4-BE49-F238E27FC236}">
                <a16:creationId xmlns:a16="http://schemas.microsoft.com/office/drawing/2014/main" id="{82F51AFB-D556-4A5D-8920-28E1E22D5E0F}"/>
              </a:ext>
            </a:extLst>
          </p:cNvPr>
          <p:cNvGrpSpPr/>
          <p:nvPr/>
        </p:nvGrpSpPr>
        <p:grpSpPr>
          <a:xfrm>
            <a:off x="2652984" y="2051065"/>
            <a:ext cx="9245329" cy="994244"/>
            <a:chOff x="2652984" y="2051065"/>
            <a:chExt cx="10776090" cy="994244"/>
          </a:xfrm>
          <a:solidFill>
            <a:schemeClr val="bg1"/>
          </a:solidFill>
        </p:grpSpPr>
        <p:sp>
          <p:nvSpPr>
            <p:cNvPr id="20" name="Freeform: Shape 22">
              <a:extLst>
                <a:ext uri="{FF2B5EF4-FFF2-40B4-BE49-F238E27FC236}">
                  <a16:creationId xmlns:a16="http://schemas.microsoft.com/office/drawing/2014/main" id="{34DE5223-638D-4FCB-9E88-96CFB0B4FAD1}"/>
                </a:ext>
              </a:extLst>
            </p:cNvPr>
            <p:cNvSpPr/>
            <p:nvPr/>
          </p:nvSpPr>
          <p:spPr>
            <a:xfrm>
              <a:off x="2652984" y="2051065"/>
              <a:ext cx="3421245" cy="994244"/>
            </a:xfrm>
            <a:custGeom>
              <a:avLst/>
              <a:gdLst>
                <a:gd name="connsiteX0" fmla="*/ 0 w 4310158"/>
                <a:gd name="connsiteY0" fmla="*/ 0 h 1100659"/>
                <a:gd name="connsiteX1" fmla="*/ 4310158 w 4310158"/>
                <a:gd name="connsiteY1" fmla="*/ 0 h 1100659"/>
                <a:gd name="connsiteX2" fmla="*/ 4310158 w 4310158"/>
                <a:gd name="connsiteY2" fmla="*/ 1100659 h 1100659"/>
                <a:gd name="connsiteX3" fmla="*/ 0 w 4310158"/>
                <a:gd name="connsiteY3" fmla="*/ 1100659 h 1100659"/>
                <a:gd name="connsiteX4" fmla="*/ 0 w 4310158"/>
                <a:gd name="connsiteY4" fmla="*/ 0 h 11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0158" h="1100659">
                  <a:moveTo>
                    <a:pt x="0" y="0"/>
                  </a:moveTo>
                  <a:lnTo>
                    <a:pt x="4310158" y="0"/>
                  </a:lnTo>
                  <a:lnTo>
                    <a:pt x="4310158" y="1100659"/>
                  </a:lnTo>
                  <a:lnTo>
                    <a:pt x="0" y="11006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2880" tIns="74676" rIns="99568" bIns="112014" numCol="1" spcCol="1270" anchor="t" anchorCtr="0">
              <a:no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ct val="9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Add real-time features to existing Azure web app</a:t>
              </a:r>
            </a:p>
          </p:txBody>
        </p:sp>
        <p:sp>
          <p:nvSpPr>
            <p:cNvPr id="21" name="Freeform: Shape 27">
              <a:extLst>
                <a:ext uri="{FF2B5EF4-FFF2-40B4-BE49-F238E27FC236}">
                  <a16:creationId xmlns:a16="http://schemas.microsoft.com/office/drawing/2014/main" id="{44D4E03F-D423-45F6-8CB0-47F625E5F033}"/>
                </a:ext>
              </a:extLst>
            </p:cNvPr>
            <p:cNvSpPr/>
            <p:nvPr/>
          </p:nvSpPr>
          <p:spPr>
            <a:xfrm>
              <a:off x="6199778" y="2051065"/>
              <a:ext cx="3551874" cy="994244"/>
            </a:xfrm>
            <a:custGeom>
              <a:avLst/>
              <a:gdLst>
                <a:gd name="connsiteX0" fmla="*/ 0 w 4310158"/>
                <a:gd name="connsiteY0" fmla="*/ 0 h 1100659"/>
                <a:gd name="connsiteX1" fmla="*/ 4310158 w 4310158"/>
                <a:gd name="connsiteY1" fmla="*/ 0 h 1100659"/>
                <a:gd name="connsiteX2" fmla="*/ 4310158 w 4310158"/>
                <a:gd name="connsiteY2" fmla="*/ 1100659 h 1100659"/>
                <a:gd name="connsiteX3" fmla="*/ 0 w 4310158"/>
                <a:gd name="connsiteY3" fmla="*/ 1100659 h 1100659"/>
                <a:gd name="connsiteX4" fmla="*/ 0 w 4310158"/>
                <a:gd name="connsiteY4" fmla="*/ 0 h 11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0158" h="1100659">
                  <a:moveTo>
                    <a:pt x="0" y="0"/>
                  </a:moveTo>
                  <a:lnTo>
                    <a:pt x="4310158" y="0"/>
                  </a:lnTo>
                  <a:lnTo>
                    <a:pt x="4310158" y="1100659"/>
                  </a:lnTo>
                  <a:lnTo>
                    <a:pt x="0" y="11006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2880" tIns="74676" rIns="99568" bIns="112014" numCol="1" spcCol="1270" anchor="t" anchorCtr="0">
              <a:no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ct val="9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Out-source SignalR backend</a:t>
              </a:r>
            </a:p>
          </p:txBody>
        </p:sp>
        <p:sp>
          <p:nvSpPr>
            <p:cNvPr id="22" name="Freeform: Shape 30">
              <a:extLst>
                <a:ext uri="{FF2B5EF4-FFF2-40B4-BE49-F238E27FC236}">
                  <a16:creationId xmlns:a16="http://schemas.microsoft.com/office/drawing/2014/main" id="{A49F0709-20E8-4538-933F-0483C6283171}"/>
                </a:ext>
              </a:extLst>
            </p:cNvPr>
            <p:cNvSpPr/>
            <p:nvPr/>
          </p:nvSpPr>
          <p:spPr>
            <a:xfrm>
              <a:off x="9877200" y="2051065"/>
              <a:ext cx="3551874" cy="994244"/>
            </a:xfrm>
            <a:custGeom>
              <a:avLst/>
              <a:gdLst>
                <a:gd name="connsiteX0" fmla="*/ 0 w 4310158"/>
                <a:gd name="connsiteY0" fmla="*/ 0 h 1100659"/>
                <a:gd name="connsiteX1" fmla="*/ 4310158 w 4310158"/>
                <a:gd name="connsiteY1" fmla="*/ 0 h 1100659"/>
                <a:gd name="connsiteX2" fmla="*/ 4310158 w 4310158"/>
                <a:gd name="connsiteY2" fmla="*/ 1100659 h 1100659"/>
                <a:gd name="connsiteX3" fmla="*/ 0 w 4310158"/>
                <a:gd name="connsiteY3" fmla="*/ 1100659 h 1100659"/>
                <a:gd name="connsiteX4" fmla="*/ 0 w 4310158"/>
                <a:gd name="connsiteY4" fmla="*/ 0 h 11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0158" h="1100659">
                  <a:moveTo>
                    <a:pt x="0" y="0"/>
                  </a:moveTo>
                  <a:lnTo>
                    <a:pt x="4310158" y="0"/>
                  </a:lnTo>
                  <a:lnTo>
                    <a:pt x="4310158" y="1100659"/>
                  </a:lnTo>
                  <a:lnTo>
                    <a:pt x="0" y="110065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2880" tIns="74676" rIns="99568" bIns="112014" numCol="1" spcCol="1270" anchor="t" anchorCtr="0">
              <a:no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1A1A"/>
                </a:buClr>
                <a:buSzPct val="9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Build new real-time web app</a:t>
              </a:r>
            </a:p>
          </p:txBody>
        </p:sp>
      </p:grpSp>
      <p:sp>
        <p:nvSpPr>
          <p:cNvPr id="23" name="Straight Connector 32">
            <a:extLst>
              <a:ext uri="{FF2B5EF4-FFF2-40B4-BE49-F238E27FC236}">
                <a16:creationId xmlns:a16="http://schemas.microsoft.com/office/drawing/2014/main" id="{699925E3-BB21-4DBE-A50F-AEC91C11934D}"/>
              </a:ext>
            </a:extLst>
          </p:cNvPr>
          <p:cNvSpPr/>
          <p:nvPr/>
        </p:nvSpPr>
        <p:spPr>
          <a:xfrm>
            <a:off x="0" y="1436688"/>
            <a:ext cx="12192000" cy="0"/>
          </a:xfrm>
          <a:prstGeom prst="line">
            <a:avLst/>
          </a:prstGeom>
          <a:ln w="15875">
            <a:solidFill>
              <a:srgbClr val="561B64"/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Straight Connector 33">
            <a:extLst>
              <a:ext uri="{FF2B5EF4-FFF2-40B4-BE49-F238E27FC236}">
                <a16:creationId xmlns:a16="http://schemas.microsoft.com/office/drawing/2014/main" id="{B89F6408-9B6C-4CFE-8E7B-8E9ADC9AEF96}"/>
              </a:ext>
            </a:extLst>
          </p:cNvPr>
          <p:cNvSpPr/>
          <p:nvPr/>
        </p:nvSpPr>
        <p:spPr>
          <a:xfrm>
            <a:off x="0" y="3162588"/>
            <a:ext cx="12192000" cy="0"/>
          </a:xfrm>
          <a:prstGeom prst="line">
            <a:avLst/>
          </a:prstGeom>
          <a:ln w="15875">
            <a:solidFill>
              <a:srgbClr val="561B64"/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Straight Connector 34">
            <a:extLst>
              <a:ext uri="{FF2B5EF4-FFF2-40B4-BE49-F238E27FC236}">
                <a16:creationId xmlns:a16="http://schemas.microsoft.com/office/drawing/2014/main" id="{EAF681E9-B98D-4A03-A987-6006A6A06CFA}"/>
              </a:ext>
            </a:extLst>
          </p:cNvPr>
          <p:cNvSpPr/>
          <p:nvPr/>
        </p:nvSpPr>
        <p:spPr>
          <a:xfrm>
            <a:off x="0" y="3869355"/>
            <a:ext cx="12192000" cy="0"/>
          </a:xfrm>
          <a:prstGeom prst="line">
            <a:avLst/>
          </a:prstGeom>
          <a:ln w="15875">
            <a:solidFill>
              <a:srgbClr val="561B64"/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Straight Connector 35">
            <a:extLst>
              <a:ext uri="{FF2B5EF4-FFF2-40B4-BE49-F238E27FC236}">
                <a16:creationId xmlns:a16="http://schemas.microsoft.com/office/drawing/2014/main" id="{25C819BA-3DF9-427F-A1B9-4721D6E99391}"/>
              </a:ext>
            </a:extLst>
          </p:cNvPr>
          <p:cNvSpPr/>
          <p:nvPr/>
        </p:nvSpPr>
        <p:spPr>
          <a:xfrm>
            <a:off x="0" y="5595256"/>
            <a:ext cx="12192000" cy="0"/>
          </a:xfrm>
          <a:prstGeom prst="line">
            <a:avLst/>
          </a:prstGeom>
          <a:ln w="15875">
            <a:solidFill>
              <a:srgbClr val="561B64"/>
            </a:solidFill>
          </a:ln>
        </p:spPr>
        <p:style>
          <a:lnRef idx="2">
            <a:schemeClr val="accent1">
              <a:tint val="5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945649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337380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 dirty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Escenarios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040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0E76B7-8BA4-44DE-95B6-E820FE75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Escenarios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1E3979-AD2A-4A27-B578-93CF5F573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405"/>
            <a:ext cx="12192000" cy="374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52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Escenarios</a:t>
            </a:r>
          </a:p>
        </p:txBody>
      </p:sp>
      <p:sp>
        <p:nvSpPr>
          <p:cNvPr id="5" name="Rectangle 32">
            <a:extLst>
              <a:ext uri="{FF2B5EF4-FFF2-40B4-BE49-F238E27FC236}">
                <a16:creationId xmlns:a16="http://schemas.microsoft.com/office/drawing/2014/main" id="{6939F00F-E445-4172-AA9E-FB3DCBC7523D}"/>
              </a:ext>
            </a:extLst>
          </p:cNvPr>
          <p:cNvSpPr/>
          <p:nvPr/>
        </p:nvSpPr>
        <p:spPr bwMode="auto">
          <a:xfrm>
            <a:off x="5612020" y="1134836"/>
            <a:ext cx="6259957" cy="512084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ectangle 31">
            <a:extLst>
              <a:ext uri="{FF2B5EF4-FFF2-40B4-BE49-F238E27FC236}">
                <a16:creationId xmlns:a16="http://schemas.microsoft.com/office/drawing/2014/main" id="{D5314680-1565-4358-AED5-0F6DA7D4877B}"/>
              </a:ext>
            </a:extLst>
          </p:cNvPr>
          <p:cNvSpPr/>
          <p:nvPr/>
        </p:nvSpPr>
        <p:spPr bwMode="auto">
          <a:xfrm>
            <a:off x="-320022" y="1134836"/>
            <a:ext cx="5116286" cy="512084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: Rounded Corners 18">
            <a:extLst>
              <a:ext uri="{FF2B5EF4-FFF2-40B4-BE49-F238E27FC236}">
                <a16:creationId xmlns:a16="http://schemas.microsoft.com/office/drawing/2014/main" id="{7F1B4E37-3271-4217-ACA8-4396310295C9}"/>
              </a:ext>
            </a:extLst>
          </p:cNvPr>
          <p:cNvSpPr/>
          <p:nvPr/>
        </p:nvSpPr>
        <p:spPr>
          <a:xfrm>
            <a:off x="5939936" y="1589106"/>
            <a:ext cx="5490831" cy="1720151"/>
          </a:xfrm>
          <a:prstGeom prst="roundRect">
            <a:avLst>
              <a:gd name="adj" fmla="val 0"/>
            </a:avLst>
          </a:prstGeom>
          <a:noFill/>
          <a:ln w="25400" cap="flat" cmpd="sng" algn="ctr">
            <a:solidFill>
              <a:srgbClr val="561B64"/>
            </a:solidFill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Real-time Messaging</a:t>
            </a:r>
          </a:p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4E9F6FF-3E52-4744-8BC1-DBFB3D0290B1}"/>
              </a:ext>
            </a:extLst>
          </p:cNvPr>
          <p:cNvSpPr/>
          <p:nvPr/>
        </p:nvSpPr>
        <p:spPr>
          <a:xfrm>
            <a:off x="269929" y="1589106"/>
            <a:ext cx="2128389" cy="436899"/>
          </a:xfrm>
          <a:prstGeom prst="rect">
            <a:avLst/>
          </a:prstGeom>
          <a:solidFill>
            <a:srgbClr val="561B6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1071" tIns="56306" rIns="81071" bIns="56306" numCol="1" spcCol="127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Banking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ACDC566-8539-4746-B515-CC141C380398}"/>
              </a:ext>
            </a:extLst>
          </p:cNvPr>
          <p:cNvSpPr/>
          <p:nvPr/>
        </p:nvSpPr>
        <p:spPr>
          <a:xfrm>
            <a:off x="2497438" y="1589106"/>
            <a:ext cx="2128389" cy="436899"/>
          </a:xfrm>
          <a:prstGeom prst="rect">
            <a:avLst/>
          </a:prstGeom>
          <a:solidFill>
            <a:srgbClr val="561B6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1071" tIns="56306" rIns="81071" bIns="56306" numCol="1" spcCol="127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Education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63D6BF5A-C585-409C-9F84-0279B3903626}"/>
              </a:ext>
            </a:extLst>
          </p:cNvPr>
          <p:cNvSpPr/>
          <p:nvPr/>
        </p:nvSpPr>
        <p:spPr>
          <a:xfrm>
            <a:off x="269929" y="2717355"/>
            <a:ext cx="2128389" cy="436899"/>
          </a:xfrm>
          <a:prstGeom prst="rect">
            <a:avLst/>
          </a:prstGeom>
          <a:solidFill>
            <a:srgbClr val="561B6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1071" tIns="56306" rIns="81071" bIns="56306" numCol="1" spcCol="127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Messaging/Social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D810940C-3E93-4A32-B49D-50DFD8B6E5CA}"/>
              </a:ext>
            </a:extLst>
          </p:cNvPr>
          <p:cNvSpPr/>
          <p:nvPr/>
        </p:nvSpPr>
        <p:spPr>
          <a:xfrm>
            <a:off x="2497438" y="2717355"/>
            <a:ext cx="2128389" cy="436899"/>
          </a:xfrm>
          <a:prstGeom prst="rect">
            <a:avLst/>
          </a:prstGeom>
          <a:solidFill>
            <a:srgbClr val="561B6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1071" tIns="56306" rIns="81071" bIns="56306" numCol="1" spcCol="127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Government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2B305F-6978-4C19-810F-6034A1327ED5}"/>
              </a:ext>
            </a:extLst>
          </p:cNvPr>
          <p:cNvSpPr/>
          <p:nvPr/>
        </p:nvSpPr>
        <p:spPr>
          <a:xfrm>
            <a:off x="269929" y="3851110"/>
            <a:ext cx="2128389" cy="436899"/>
          </a:xfrm>
          <a:prstGeom prst="rect">
            <a:avLst/>
          </a:prstGeom>
          <a:solidFill>
            <a:srgbClr val="561B6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1071" tIns="56306" rIns="81071" bIns="56306" numCol="1" spcCol="127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Gaming</a:t>
            </a:r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7DDBCED2-1F7C-4CFA-A70D-6F083D9C885D}"/>
              </a:ext>
            </a:extLst>
          </p:cNvPr>
          <p:cNvSpPr/>
          <p:nvPr/>
        </p:nvSpPr>
        <p:spPr>
          <a:xfrm>
            <a:off x="2497438" y="3851110"/>
            <a:ext cx="2128389" cy="436899"/>
          </a:xfrm>
          <a:prstGeom prst="rect">
            <a:avLst/>
          </a:prstGeom>
          <a:solidFill>
            <a:srgbClr val="561B6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1071" tIns="56306" rIns="81071" bIns="56306" numCol="1" spcCol="127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eCommerce</a:t>
            </a:r>
          </a:p>
        </p:txBody>
      </p:sp>
      <p:sp>
        <p:nvSpPr>
          <p:cNvPr id="14" name="Rectangle 26">
            <a:extLst>
              <a:ext uri="{FF2B5EF4-FFF2-40B4-BE49-F238E27FC236}">
                <a16:creationId xmlns:a16="http://schemas.microsoft.com/office/drawing/2014/main" id="{DF76F602-4779-4475-93CF-BE2491DAB3FD}"/>
              </a:ext>
            </a:extLst>
          </p:cNvPr>
          <p:cNvSpPr/>
          <p:nvPr/>
        </p:nvSpPr>
        <p:spPr>
          <a:xfrm>
            <a:off x="264178" y="4974770"/>
            <a:ext cx="2128389" cy="436899"/>
          </a:xfrm>
          <a:prstGeom prst="rect">
            <a:avLst/>
          </a:prstGeom>
          <a:solidFill>
            <a:srgbClr val="561B6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1071" tIns="56306" rIns="81071" bIns="56306" numCol="1" spcCol="127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Advertising</a:t>
            </a:r>
          </a:p>
        </p:txBody>
      </p:sp>
      <p:sp>
        <p:nvSpPr>
          <p:cNvPr id="15" name="Rectangle 28">
            <a:extLst>
              <a:ext uri="{FF2B5EF4-FFF2-40B4-BE49-F238E27FC236}">
                <a16:creationId xmlns:a16="http://schemas.microsoft.com/office/drawing/2014/main" id="{62BCC7EB-A15C-4B3B-8B34-984C7A622FF1}"/>
              </a:ext>
            </a:extLst>
          </p:cNvPr>
          <p:cNvSpPr/>
          <p:nvPr/>
        </p:nvSpPr>
        <p:spPr>
          <a:xfrm>
            <a:off x="2497438" y="4974770"/>
            <a:ext cx="2128389" cy="436899"/>
          </a:xfrm>
          <a:prstGeom prst="rect">
            <a:avLst/>
          </a:prstGeom>
          <a:solidFill>
            <a:srgbClr val="561B6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1071" tIns="56306" rIns="81071" bIns="56306" numCol="1" spcCol="127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Connected Devices</a:t>
            </a:r>
          </a:p>
        </p:txBody>
      </p:sp>
      <p:sp>
        <p:nvSpPr>
          <p:cNvPr id="16" name="Rectangle 33">
            <a:extLst>
              <a:ext uri="{FF2B5EF4-FFF2-40B4-BE49-F238E27FC236}">
                <a16:creationId xmlns:a16="http://schemas.microsoft.com/office/drawing/2014/main" id="{35EB21DB-556E-410A-94D4-A6EF2D332578}"/>
              </a:ext>
            </a:extLst>
          </p:cNvPr>
          <p:cNvSpPr/>
          <p:nvPr/>
        </p:nvSpPr>
        <p:spPr>
          <a:xfrm>
            <a:off x="1435037" y="1164669"/>
            <a:ext cx="2025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Market Segments</a:t>
            </a:r>
          </a:p>
        </p:txBody>
      </p:sp>
      <p:sp>
        <p:nvSpPr>
          <p:cNvPr id="17" name="Rectangle 34">
            <a:extLst>
              <a:ext uri="{FF2B5EF4-FFF2-40B4-BE49-F238E27FC236}">
                <a16:creationId xmlns:a16="http://schemas.microsoft.com/office/drawing/2014/main" id="{4F39AAA5-09BE-4B4B-92A2-B7CDCD649199}"/>
              </a:ext>
            </a:extLst>
          </p:cNvPr>
          <p:cNvSpPr/>
          <p:nvPr/>
        </p:nvSpPr>
        <p:spPr>
          <a:xfrm>
            <a:off x="8151932" y="1164669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Scenarios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C1BDCD47-91AF-45E5-BD80-8F1F8D0BB8EE}"/>
              </a:ext>
            </a:extLst>
          </p:cNvPr>
          <p:cNvSpPr/>
          <p:nvPr/>
        </p:nvSpPr>
        <p:spPr bwMode="auto">
          <a:xfrm>
            <a:off x="269929" y="2026673"/>
            <a:ext cx="2122638" cy="5040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Market Live data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Trading</a:t>
            </a:r>
          </a:p>
        </p:txBody>
      </p:sp>
      <p:sp>
        <p:nvSpPr>
          <p:cNvPr id="19" name="Rectangle 39">
            <a:extLst>
              <a:ext uri="{FF2B5EF4-FFF2-40B4-BE49-F238E27FC236}">
                <a16:creationId xmlns:a16="http://schemas.microsoft.com/office/drawing/2014/main" id="{BEDA4E6E-D116-4002-B8CE-9F1F191AC60D}"/>
              </a:ext>
            </a:extLst>
          </p:cNvPr>
          <p:cNvSpPr/>
          <p:nvPr/>
        </p:nvSpPr>
        <p:spPr bwMode="auto">
          <a:xfrm>
            <a:off x="2497438" y="2026673"/>
            <a:ext cx="2122638" cy="5040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Collaboration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RT interaction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Live video broadcast</a:t>
            </a:r>
          </a:p>
        </p:txBody>
      </p:sp>
      <p:sp>
        <p:nvSpPr>
          <p:cNvPr id="20" name="Rectangle 40">
            <a:extLst>
              <a:ext uri="{FF2B5EF4-FFF2-40B4-BE49-F238E27FC236}">
                <a16:creationId xmlns:a16="http://schemas.microsoft.com/office/drawing/2014/main" id="{6F5AE6BF-7D1B-4579-8948-ED50877C02CD}"/>
              </a:ext>
            </a:extLst>
          </p:cNvPr>
          <p:cNvSpPr/>
          <p:nvPr/>
        </p:nvSpPr>
        <p:spPr bwMode="auto">
          <a:xfrm>
            <a:off x="2497438" y="3156862"/>
            <a:ext cx="2122638" cy="5040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Voting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Polling</a:t>
            </a:r>
          </a:p>
        </p:txBody>
      </p:sp>
      <p:sp>
        <p:nvSpPr>
          <p:cNvPr id="21" name="Rectangle 41">
            <a:extLst>
              <a:ext uri="{FF2B5EF4-FFF2-40B4-BE49-F238E27FC236}">
                <a16:creationId xmlns:a16="http://schemas.microsoft.com/office/drawing/2014/main" id="{54185C39-8CF5-46FB-9586-19E12D010C64}"/>
              </a:ext>
            </a:extLst>
          </p:cNvPr>
          <p:cNvSpPr/>
          <p:nvPr/>
        </p:nvSpPr>
        <p:spPr bwMode="auto">
          <a:xfrm>
            <a:off x="2497437" y="4291740"/>
            <a:ext cx="2233511" cy="5040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Auction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Betting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-2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Customer support and chatbot</a:t>
            </a:r>
          </a:p>
        </p:txBody>
      </p:sp>
      <p:sp>
        <p:nvSpPr>
          <p:cNvPr id="22" name="Rectangle 42">
            <a:extLst>
              <a:ext uri="{FF2B5EF4-FFF2-40B4-BE49-F238E27FC236}">
                <a16:creationId xmlns:a16="http://schemas.microsoft.com/office/drawing/2014/main" id="{F7848C91-C49C-4D91-8ABC-780A9270DD3E}"/>
              </a:ext>
            </a:extLst>
          </p:cNvPr>
          <p:cNvSpPr/>
          <p:nvPr/>
        </p:nvSpPr>
        <p:spPr bwMode="auto">
          <a:xfrm>
            <a:off x="2497438" y="5411669"/>
            <a:ext cx="2122638" cy="5040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Smart home/city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Remote control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RT status/location tracking</a:t>
            </a:r>
          </a:p>
        </p:txBody>
      </p:sp>
      <p:sp>
        <p:nvSpPr>
          <p:cNvPr id="23" name="Rectangle 43">
            <a:extLst>
              <a:ext uri="{FF2B5EF4-FFF2-40B4-BE49-F238E27FC236}">
                <a16:creationId xmlns:a16="http://schemas.microsoft.com/office/drawing/2014/main" id="{22A2491F-A140-4274-882E-4CA0654E9BFB}"/>
              </a:ext>
            </a:extLst>
          </p:cNvPr>
          <p:cNvSpPr/>
          <p:nvPr/>
        </p:nvSpPr>
        <p:spPr bwMode="auto">
          <a:xfrm>
            <a:off x="264178" y="5411669"/>
            <a:ext cx="2122638" cy="5040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RT targeting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Push ads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Streaming ads</a:t>
            </a:r>
          </a:p>
        </p:txBody>
      </p:sp>
      <p:sp>
        <p:nvSpPr>
          <p:cNvPr id="24" name="Rectangle 44">
            <a:extLst>
              <a:ext uri="{FF2B5EF4-FFF2-40B4-BE49-F238E27FC236}">
                <a16:creationId xmlns:a16="http://schemas.microsoft.com/office/drawing/2014/main" id="{5F36AD27-7677-49E1-B93F-7E8FA2E434F7}"/>
              </a:ext>
            </a:extLst>
          </p:cNvPr>
          <p:cNvSpPr/>
          <p:nvPr/>
        </p:nvSpPr>
        <p:spPr bwMode="auto">
          <a:xfrm>
            <a:off x="269929" y="4291740"/>
            <a:ext cx="2122638" cy="5040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RT Game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In-game chat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Multi-player scoreboard</a:t>
            </a:r>
          </a:p>
        </p:txBody>
      </p:sp>
      <p:sp>
        <p:nvSpPr>
          <p:cNvPr id="25" name="Rectangle 45">
            <a:extLst>
              <a:ext uri="{FF2B5EF4-FFF2-40B4-BE49-F238E27FC236}">
                <a16:creationId xmlns:a16="http://schemas.microsoft.com/office/drawing/2014/main" id="{2F3B852B-5BB6-4CB9-9275-355A55E16E2E}"/>
              </a:ext>
            </a:extLst>
          </p:cNvPr>
          <p:cNvSpPr/>
          <p:nvPr/>
        </p:nvSpPr>
        <p:spPr bwMode="auto">
          <a:xfrm>
            <a:off x="269929" y="3156862"/>
            <a:ext cx="2122638" cy="5040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Live chat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Messenger</a:t>
            </a:r>
          </a:p>
          <a:p>
            <a:pPr marL="119063" marR="0" lvl="1" indent="-119063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Collaboration</a:t>
            </a:r>
          </a:p>
        </p:txBody>
      </p:sp>
      <p:sp>
        <p:nvSpPr>
          <p:cNvPr id="26" name="Rectangle 46">
            <a:extLst>
              <a:ext uri="{FF2B5EF4-FFF2-40B4-BE49-F238E27FC236}">
                <a16:creationId xmlns:a16="http://schemas.microsoft.com/office/drawing/2014/main" id="{5B147C48-E7E9-4F80-9578-359FB8EE776C}"/>
              </a:ext>
            </a:extLst>
          </p:cNvPr>
          <p:cNvSpPr/>
          <p:nvPr/>
        </p:nvSpPr>
        <p:spPr>
          <a:xfrm>
            <a:off x="6093779" y="1988271"/>
            <a:ext cx="2553620" cy="436899"/>
          </a:xfrm>
          <a:prstGeom prst="rect">
            <a:avLst/>
          </a:prstGeom>
          <a:solidFill>
            <a:srgbClr val="561B6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1071" tIns="56306" rIns="81071" bIns="56306" numCol="1" spcCol="127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RT chat</a:t>
            </a:r>
          </a:p>
        </p:txBody>
      </p:sp>
      <p:sp>
        <p:nvSpPr>
          <p:cNvPr id="27" name="Rectangle 47">
            <a:extLst>
              <a:ext uri="{FF2B5EF4-FFF2-40B4-BE49-F238E27FC236}">
                <a16:creationId xmlns:a16="http://schemas.microsoft.com/office/drawing/2014/main" id="{DBE0C5C9-D758-4122-90F3-BC38E7CBDF32}"/>
              </a:ext>
            </a:extLst>
          </p:cNvPr>
          <p:cNvSpPr/>
          <p:nvPr/>
        </p:nvSpPr>
        <p:spPr bwMode="auto">
          <a:xfrm>
            <a:off x="6093779" y="2425838"/>
            <a:ext cx="2546720" cy="5040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1" indent="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1:1, 1:n, m:n via server</a:t>
            </a:r>
          </a:p>
          <a:p>
            <a:pPr marL="0" marR="0" lvl="1" indent="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Chat bot, group chat, in-game chat, messenger, etc.</a:t>
            </a:r>
          </a:p>
        </p:txBody>
      </p:sp>
      <p:sp>
        <p:nvSpPr>
          <p:cNvPr id="28" name="Rectangle 50">
            <a:extLst>
              <a:ext uri="{FF2B5EF4-FFF2-40B4-BE49-F238E27FC236}">
                <a16:creationId xmlns:a16="http://schemas.microsoft.com/office/drawing/2014/main" id="{C0DF7CEA-1E5B-4517-AAA8-10001C5D0AB4}"/>
              </a:ext>
            </a:extLst>
          </p:cNvPr>
          <p:cNvSpPr/>
          <p:nvPr/>
        </p:nvSpPr>
        <p:spPr>
          <a:xfrm>
            <a:off x="8728407" y="1988271"/>
            <a:ext cx="2553620" cy="436899"/>
          </a:xfrm>
          <a:prstGeom prst="rect">
            <a:avLst/>
          </a:prstGeom>
          <a:solidFill>
            <a:srgbClr val="561B64"/>
          </a:solidFill>
          <a:ln w="25400" cap="flat" cmpd="sng" algn="ctr">
            <a:noFill/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81071" tIns="56306" rIns="81071" bIns="56306" numCol="1" spcCol="1270" anchor="ctr" anchorCtr="0">
            <a:noAutofit/>
          </a:bodyPr>
          <a:lstStyle/>
          <a:p>
            <a:pPr marL="0" marR="0" lvl="0" indent="0" algn="ctr" defTabSz="5778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RT data update/broadcast </a:t>
            </a:r>
          </a:p>
        </p:txBody>
      </p:sp>
      <p:sp>
        <p:nvSpPr>
          <p:cNvPr id="29" name="Rectangle 51">
            <a:extLst>
              <a:ext uri="{FF2B5EF4-FFF2-40B4-BE49-F238E27FC236}">
                <a16:creationId xmlns:a16="http://schemas.microsoft.com/office/drawing/2014/main" id="{629721F3-C045-4B3B-AAA2-FBC438FA9C69}"/>
              </a:ext>
            </a:extLst>
          </p:cNvPr>
          <p:cNvSpPr/>
          <p:nvPr/>
        </p:nvSpPr>
        <p:spPr bwMode="auto">
          <a:xfrm>
            <a:off x="8728407" y="2425838"/>
            <a:ext cx="2546720" cy="5040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1" indent="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Producer: consumer(s), 1:n</a:t>
            </a:r>
          </a:p>
          <a:p>
            <a:pPr marL="0" marR="0" lvl="1" indent="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Dashboard, scoreboard, RT data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on chart, on map, news, alert,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price update, RT ad, etc.</a:t>
            </a:r>
          </a:p>
        </p:txBody>
      </p:sp>
      <p:sp>
        <p:nvSpPr>
          <p:cNvPr id="30" name="Rectangle: Rounded Corners 52">
            <a:extLst>
              <a:ext uri="{FF2B5EF4-FFF2-40B4-BE49-F238E27FC236}">
                <a16:creationId xmlns:a16="http://schemas.microsoft.com/office/drawing/2014/main" id="{C7D933CD-E6EA-4AD1-9104-488AB7321F0B}"/>
              </a:ext>
            </a:extLst>
          </p:cNvPr>
          <p:cNvSpPr/>
          <p:nvPr/>
        </p:nvSpPr>
        <p:spPr>
          <a:xfrm>
            <a:off x="5939936" y="3415718"/>
            <a:ext cx="5490831" cy="750284"/>
          </a:xfrm>
          <a:prstGeom prst="roundRect">
            <a:avLst>
              <a:gd name="adj" fmla="val 0"/>
            </a:avLst>
          </a:prstGeom>
          <a:noFill/>
          <a:ln w="25400" cap="flat" cmpd="sng" algn="ctr">
            <a:solidFill>
              <a:srgbClr val="561B64"/>
            </a:solidFill>
            <a:prstDash val="solid"/>
            <a:miter lim="800000"/>
          </a:ln>
          <a:effectLst/>
        </p:spPr>
        <p:txBody>
          <a:bodyPr rtlCol="0" anchor="t" anchorCtr="0"/>
          <a:lstStyle/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RT state/event update/notification</a:t>
            </a:r>
          </a:p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Devices, user on/offline, typing indicator, RT event trigger</a:t>
            </a:r>
          </a:p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1" name="Rectangle: Rounded Corners 53">
            <a:extLst>
              <a:ext uri="{FF2B5EF4-FFF2-40B4-BE49-F238E27FC236}">
                <a16:creationId xmlns:a16="http://schemas.microsoft.com/office/drawing/2014/main" id="{70F6DB25-E0C7-4314-89C9-13AC2D3E9C43}"/>
              </a:ext>
            </a:extLst>
          </p:cNvPr>
          <p:cNvSpPr/>
          <p:nvPr/>
        </p:nvSpPr>
        <p:spPr>
          <a:xfrm>
            <a:off x="5939936" y="4272463"/>
            <a:ext cx="5490831" cy="750284"/>
          </a:xfrm>
          <a:prstGeom prst="roundRect">
            <a:avLst>
              <a:gd name="adj" fmla="val 0"/>
            </a:avLst>
          </a:prstGeom>
          <a:noFill/>
          <a:ln w="25400" cap="rnd" cmpd="sng" algn="ctr">
            <a:solidFill>
              <a:srgbClr val="561B64"/>
            </a:solidFill>
            <a:prstDash val="sysDot"/>
            <a:round/>
          </a:ln>
          <a:effectLst/>
        </p:spPr>
        <p:txBody>
          <a:bodyPr rtlCol="0" anchor="t" anchorCtr="0"/>
          <a:lstStyle/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High frequency RT and RT stream (future focus)</a:t>
            </a:r>
          </a:p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RT game, auction, betting, stock trading, VoIP, streaming</a:t>
            </a:r>
          </a:p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2" name="Rectangle: Rounded Corners 54">
            <a:extLst>
              <a:ext uri="{FF2B5EF4-FFF2-40B4-BE49-F238E27FC236}">
                <a16:creationId xmlns:a16="http://schemas.microsoft.com/office/drawing/2014/main" id="{53DA143A-7E57-4772-AC5B-72F22F2DE174}"/>
              </a:ext>
            </a:extLst>
          </p:cNvPr>
          <p:cNvSpPr/>
          <p:nvPr/>
        </p:nvSpPr>
        <p:spPr>
          <a:xfrm>
            <a:off x="5939936" y="5129208"/>
            <a:ext cx="5490831" cy="750284"/>
          </a:xfrm>
          <a:prstGeom prst="roundRect">
            <a:avLst>
              <a:gd name="adj" fmla="val 0"/>
            </a:avLst>
          </a:prstGeom>
          <a:noFill/>
          <a:ln w="25400" cap="rnd" cmpd="sng" algn="ctr">
            <a:noFill/>
            <a:prstDash val="sysDot"/>
            <a:round/>
          </a:ln>
          <a:effectLst/>
        </p:spPr>
        <p:txBody>
          <a:bodyPr rtlCol="0" anchor="t" anchorCtr="0"/>
          <a:lstStyle/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Typical client types</a:t>
            </a:r>
          </a:p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 browser and mobile browser, desktop app, mobile app,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 process, IoT devices, game consoles</a:t>
            </a:r>
          </a:p>
          <a:p>
            <a:pPr marL="0" marR="0" lvl="2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3" name="arrow_15" title="Icon of a arrow in a circle pointed right">
            <a:extLst>
              <a:ext uri="{FF2B5EF4-FFF2-40B4-BE49-F238E27FC236}">
                <a16:creationId xmlns:a16="http://schemas.microsoft.com/office/drawing/2014/main" id="{BE69305C-298E-4F95-94E7-E83862EC6D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928104" y="3227898"/>
            <a:ext cx="552077" cy="549568"/>
          </a:xfrm>
          <a:custGeom>
            <a:avLst/>
            <a:gdLst>
              <a:gd name="T0" fmla="*/ 0 w 304"/>
              <a:gd name="T1" fmla="*/ 151 h 303"/>
              <a:gd name="T2" fmla="*/ 152 w 304"/>
              <a:gd name="T3" fmla="*/ 0 h 303"/>
              <a:gd name="T4" fmla="*/ 304 w 304"/>
              <a:gd name="T5" fmla="*/ 151 h 303"/>
              <a:gd name="T6" fmla="*/ 152 w 304"/>
              <a:gd name="T7" fmla="*/ 303 h 303"/>
              <a:gd name="T8" fmla="*/ 0 w 304"/>
              <a:gd name="T9" fmla="*/ 151 h 303"/>
              <a:gd name="T10" fmla="*/ 151 w 304"/>
              <a:gd name="T11" fmla="*/ 223 h 303"/>
              <a:gd name="T12" fmla="*/ 223 w 304"/>
              <a:gd name="T13" fmla="*/ 151 h 303"/>
              <a:gd name="T14" fmla="*/ 151 w 304"/>
              <a:gd name="T15" fmla="*/ 79 h 303"/>
              <a:gd name="T16" fmla="*/ 223 w 304"/>
              <a:gd name="T17" fmla="*/ 151 h 303"/>
              <a:gd name="T18" fmla="*/ 73 w 304"/>
              <a:gd name="T19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0" y="151"/>
                </a:move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1"/>
                </a:cubicBezTo>
                <a:cubicBezTo>
                  <a:pt x="304" y="235"/>
                  <a:pt x="236" y="303"/>
                  <a:pt x="152" y="303"/>
                </a:cubicBezTo>
                <a:cubicBezTo>
                  <a:pt x="68" y="303"/>
                  <a:pt x="0" y="235"/>
                  <a:pt x="0" y="151"/>
                </a:cubicBezTo>
                <a:close/>
                <a:moveTo>
                  <a:pt x="151" y="223"/>
                </a:moveTo>
                <a:cubicBezTo>
                  <a:pt x="223" y="151"/>
                  <a:pt x="223" y="151"/>
                  <a:pt x="223" y="151"/>
                </a:cubicBezTo>
                <a:cubicBezTo>
                  <a:pt x="151" y="79"/>
                  <a:pt x="151" y="79"/>
                  <a:pt x="151" y="79"/>
                </a:cubicBezTo>
                <a:moveTo>
                  <a:pt x="223" y="151"/>
                </a:moveTo>
                <a:cubicBezTo>
                  <a:pt x="73" y="151"/>
                  <a:pt x="73" y="151"/>
                  <a:pt x="73" y="151"/>
                </a:cubicBezTo>
              </a:path>
            </a:pathLst>
          </a:custGeom>
          <a:noFill/>
          <a:ln w="15875" cap="sq">
            <a:solidFill>
              <a:srgbClr val="561B64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5A53DF60-732B-47E8-A528-2BDD3CA77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01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410868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5400" b="1" dirty="0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Arquitectura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561B64"/>
              </a:solidFill>
              <a:effectLst/>
              <a:uLnTx/>
              <a:uFillTx/>
              <a:latin typeface="Segoe UI" panose="020B0502040204020203" pitchFamily="34" charset="0"/>
              <a:ea typeface="Titillium Light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367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0E76B7-8BA4-44DE-95B6-E820FE75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247634-53B5-4216-BA72-6F614C31C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23" y="1151678"/>
            <a:ext cx="7602554" cy="483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30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0E76B7-8BA4-44DE-95B6-E820FE75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1C59A7-9673-4F9C-9331-377CA4070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13" y="1505871"/>
            <a:ext cx="7740573" cy="412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9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0E76B7-8BA4-44DE-95B6-E820FE75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41E7651-7712-4DD4-95EC-9BEABA8EA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68" y="1298053"/>
            <a:ext cx="6871063" cy="461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4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2329677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 dirty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Precios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607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0E76B7-8BA4-44DE-95B6-E820FE75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Precios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63D4A29-3F54-4325-8D1E-61C109495805}"/>
              </a:ext>
            </a:extLst>
          </p:cNvPr>
          <p:cNvSpPr txBox="1">
            <a:spLocks/>
          </p:cNvSpPr>
          <p:nvPr/>
        </p:nvSpPr>
        <p:spPr>
          <a:xfrm>
            <a:off x="582749" y="1650544"/>
            <a:ext cx="5212080" cy="3108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561B64"/>
                </a:solidFill>
                <a:latin typeface="+mj-lt"/>
              </a:rPr>
              <a:t>Free Tier </a:t>
            </a:r>
          </a:p>
          <a:p>
            <a:r>
              <a:rPr lang="en-US" sz="2400" dirty="0">
                <a:solidFill>
                  <a:schemeClr val="tx1"/>
                </a:solidFill>
              </a:rPr>
              <a:t>Dev/Test only, no SLA,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shared resource</a:t>
            </a:r>
          </a:p>
          <a:p>
            <a:r>
              <a:rPr lang="en-US" sz="2400" dirty="0">
                <a:solidFill>
                  <a:schemeClr val="tx1"/>
                </a:solidFill>
              </a:rPr>
              <a:t>20 connections cap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+ 20k messages/unit/day  </a:t>
            </a:r>
          </a:p>
          <a:p>
            <a:r>
              <a:rPr lang="en-US" sz="2400" dirty="0">
                <a:solidFill>
                  <a:schemeClr val="tx1"/>
                </a:solidFill>
              </a:rPr>
              <a:t>1 unit/instance, 5 instances/subscription</a:t>
            </a:r>
          </a:p>
          <a:p>
            <a:pPr marL="228600" lvl="1"/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7F826DC3-07FC-415B-845E-7CA474B1FB1B}"/>
              </a:ext>
            </a:extLst>
          </p:cNvPr>
          <p:cNvSpPr txBox="1">
            <a:spLocks/>
          </p:cNvSpPr>
          <p:nvPr/>
        </p:nvSpPr>
        <p:spPr>
          <a:xfrm>
            <a:off x="6397171" y="1542821"/>
            <a:ext cx="5212080" cy="3323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600" kern="1200">
                <a:solidFill>
                  <a:schemeClr val="bg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rgbClr val="561B64"/>
                </a:solidFill>
                <a:latin typeface="+mj-lt"/>
                <a:cs typeface="+mn-cs"/>
              </a:rPr>
              <a:t>Standard Tier 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Regular production use,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standard SLA (99.9% uptime)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1k connections + 1 million included daily messages/unit/day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100 max units/instance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96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3040897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SignalR</a:t>
            </a:r>
            <a:r>
              <a:rPr kumimoji="0" lang="es-ES" sz="5400" b="1" i="0" u="none" strike="noStrike" kern="1200" cap="none" spc="0" normalizeH="0" baseline="0" noProof="0" dirty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 3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702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0E76B7-8BA4-44DE-95B6-E820FE75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SignalR</a:t>
            </a:r>
            <a:r>
              <a:rPr lang="es-ES" dirty="0"/>
              <a:t> 3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63D4A29-3F54-4325-8D1E-61C109495805}"/>
              </a:ext>
            </a:extLst>
          </p:cNvPr>
          <p:cNvSpPr txBox="1">
            <a:spLocks/>
          </p:cNvSpPr>
          <p:nvPr/>
        </p:nvSpPr>
        <p:spPr>
          <a:xfrm>
            <a:off x="275100" y="2137653"/>
            <a:ext cx="10771051" cy="31085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l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561B64"/>
                </a:solidFill>
                <a:latin typeface="+mj-lt"/>
              </a:rPr>
              <a:t>Azure </a:t>
            </a:r>
            <a:r>
              <a:rPr lang="en-US" sz="2800" b="1" dirty="0" err="1">
                <a:solidFill>
                  <a:srgbClr val="561B64"/>
                </a:solidFill>
                <a:latin typeface="+mj-lt"/>
              </a:rPr>
              <a:t>SignalR</a:t>
            </a:r>
            <a:r>
              <a:rPr lang="en-US" sz="2800" b="1" dirty="0">
                <a:solidFill>
                  <a:srgbClr val="561B64"/>
                </a:solidFill>
                <a:latin typeface="+mj-lt"/>
              </a:rPr>
              <a:t> Service now supports Event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561B64"/>
                </a:solidFill>
              </a:rPr>
              <a:t>gRPC</a:t>
            </a:r>
            <a:r>
              <a:rPr lang="en-US" sz="2800" b="1" dirty="0">
                <a:solidFill>
                  <a:srgbClr val="561B64"/>
                </a:solidFill>
              </a:rPr>
              <a:t> integration.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561B64"/>
                </a:solidFill>
                <a:latin typeface="+mj-lt"/>
              </a:rPr>
              <a:t>Automatical</a:t>
            </a:r>
            <a:r>
              <a:rPr lang="en-US" sz="2800" b="1" dirty="0">
                <a:solidFill>
                  <a:srgbClr val="561B64"/>
                </a:solidFill>
                <a:latin typeface="+mj-lt"/>
              </a:rPr>
              <a:t> Reconnection</a:t>
            </a:r>
            <a:endParaRPr lang="en-US" sz="3200" b="1" dirty="0">
              <a:solidFill>
                <a:srgbClr val="561B64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35B0632-9F5B-424C-8014-507572491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151" y="1527623"/>
            <a:ext cx="4206749" cy="371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47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194444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 dirty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Demo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221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</p:spPr>
        <p:txBody>
          <a:bodyPr/>
          <a:lstStyle/>
          <a:p>
            <a:r>
              <a:rPr lang="es-ES"/>
              <a:t>About me	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E1BCFA-57B8-43FD-B105-C85A1A87CCBF}"/>
              </a:ext>
            </a:extLst>
          </p:cNvPr>
          <p:cNvSpPr txBox="1"/>
          <p:nvPr/>
        </p:nvSpPr>
        <p:spPr>
          <a:xfrm>
            <a:off x="838200" y="1505273"/>
            <a:ext cx="10515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Manuel Sánchez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defRPr/>
            </a:pP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Project Lead &amp; .Net Cloud Solutions Architect - Minsait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MVP Azure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Organizer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 at @Netcoreconf &amp; @</a:t>
            </a:r>
            <a:r>
              <a:rPr lang="es-ES" dirty="0" err="1">
                <a:solidFill>
                  <a:prstClr val="black"/>
                </a:solidFill>
                <a:latin typeface="Calibri" panose="020F0502020204030204"/>
              </a:rPr>
              <a:t>CATZure</a:t>
            </a: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@Manuss20	</a:t>
            </a:r>
            <a:r>
              <a:rPr lang="es-ES" dirty="0">
                <a:solidFill>
                  <a:prstClr val="black"/>
                </a:solidFill>
                <a:latin typeface="Calibri" panose="020F0502020204030204"/>
              </a:rPr>
              <a:t>Manuss20.com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0ED9BF-AC3C-4355-8577-98DBBBBC2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841" y="1689939"/>
            <a:ext cx="2486608" cy="24866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405886C-4DA3-463D-8D5F-7C648B1A4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477" y="4413044"/>
            <a:ext cx="2298413" cy="9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78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250870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 dirty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Agenda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EAB18CEE-1090-46DD-A996-00E23C27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22A11BD-4501-48A6-91B2-849B8280930B}"/>
              </a:ext>
            </a:extLst>
          </p:cNvPr>
          <p:cNvSpPr txBox="1"/>
          <p:nvPr/>
        </p:nvSpPr>
        <p:spPr>
          <a:xfrm>
            <a:off x="1264778" y="1659285"/>
            <a:ext cx="62811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b="1" dirty="0">
                <a:solidFill>
                  <a:srgbClr val="561B64"/>
                </a:solidFill>
              </a:rPr>
              <a:t>¿Qué es </a:t>
            </a:r>
            <a:r>
              <a:rPr lang="es-ES" sz="3200" b="1" dirty="0" err="1">
                <a:solidFill>
                  <a:srgbClr val="561B64"/>
                </a:solidFill>
              </a:rPr>
              <a:t>SignalR</a:t>
            </a:r>
            <a:r>
              <a:rPr lang="es-ES" sz="3200" b="1" dirty="0">
                <a:solidFill>
                  <a:srgbClr val="561B64"/>
                </a:solidFill>
              </a:rPr>
              <a:t>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b="1" dirty="0">
                <a:solidFill>
                  <a:srgbClr val="561B64"/>
                </a:solidFill>
              </a:rPr>
              <a:t>¿Cómo funciona?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b="1" dirty="0" err="1">
                <a:solidFill>
                  <a:srgbClr val="561B64"/>
                </a:solidFill>
              </a:rPr>
              <a:t>Features</a:t>
            </a:r>
            <a:endParaRPr lang="es-ES" sz="3200" b="1" dirty="0">
              <a:solidFill>
                <a:srgbClr val="561B64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b="1" dirty="0">
                <a:solidFill>
                  <a:srgbClr val="561B64"/>
                </a:solidFill>
              </a:rPr>
              <a:t>Escenarios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b="1" dirty="0">
                <a:solidFill>
                  <a:srgbClr val="561B64"/>
                </a:solidFill>
              </a:rPr>
              <a:t>Arquitectura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b="1" dirty="0" err="1">
                <a:solidFill>
                  <a:srgbClr val="561B64"/>
                </a:solidFill>
              </a:rPr>
              <a:t>SignalR</a:t>
            </a:r>
            <a:r>
              <a:rPr lang="es-ES" sz="3200" b="1" dirty="0">
                <a:solidFill>
                  <a:srgbClr val="561B64"/>
                </a:solidFill>
              </a:rPr>
              <a:t> 3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s-ES" sz="3200" b="1" dirty="0">
                <a:solidFill>
                  <a:srgbClr val="561B64"/>
                </a:solidFill>
              </a:rPr>
              <a:t>Precios</a:t>
            </a:r>
          </a:p>
        </p:txBody>
      </p:sp>
    </p:spTree>
    <p:extLst>
      <p:ext uri="{BB962C8B-B14F-4D97-AF65-F5344CB8AC3E}">
        <p14:creationId xmlns:p14="http://schemas.microsoft.com/office/powerpoint/2010/main" val="888845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5438989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5400" b="1" dirty="0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¿Qué es </a:t>
            </a:r>
            <a:r>
              <a:rPr lang="es-ES" sz="5400" b="1" dirty="0" err="1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SignalR</a:t>
            </a:r>
            <a:r>
              <a:rPr lang="es-ES" sz="5400" b="1" dirty="0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5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0E76B7-8BA4-44DE-95B6-E820FE75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SignalR</a:t>
            </a:r>
            <a:r>
              <a:rPr lang="es-ES" dirty="0"/>
              <a:t>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D91B59E-AA7D-4E22-8647-016C08AF5560}"/>
              </a:ext>
            </a:extLst>
          </p:cNvPr>
          <p:cNvSpPr txBox="1"/>
          <p:nvPr/>
        </p:nvSpPr>
        <p:spPr>
          <a:xfrm>
            <a:off x="838200" y="1851620"/>
            <a:ext cx="9784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SignalR</a:t>
            </a:r>
            <a:r>
              <a:rPr lang="es-ES" dirty="0"/>
              <a:t> es una librería creada para desarrolladores de ASP.NET que facilita el proceso de añadir funcionalidades en tiempo real a aplicaciones web, es decir, la capacidad del servidor de enviar información al cliente sin tener que esperar a que el cliente realice una petición.</a:t>
            </a:r>
          </a:p>
          <a:p>
            <a:r>
              <a:rPr lang="es-ES" dirty="0"/>
              <a:t>Ejemplos de aplicaciones web en tiempo real pueden ser chats, monitorización, aplicaciones colaborativas o incluso juegos.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C457CE-2793-49DB-B18D-0B2BFA562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662" y="3605946"/>
            <a:ext cx="31146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3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50E76B7-8BA4-44DE-95B6-E820FE75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SignalR</a:t>
            </a:r>
            <a:r>
              <a:rPr lang="es-ES" dirty="0"/>
              <a:t>?</a:t>
            </a: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E7A1946A-33EF-40EF-A163-F2E202B9EF86}"/>
              </a:ext>
            </a:extLst>
          </p:cNvPr>
          <p:cNvSpPr/>
          <p:nvPr/>
        </p:nvSpPr>
        <p:spPr bwMode="auto">
          <a:xfrm>
            <a:off x="214791" y="1298053"/>
            <a:ext cx="2344497" cy="4832350"/>
          </a:xfrm>
          <a:prstGeom prst="rect">
            <a:avLst/>
          </a:prstGeom>
          <a:solidFill>
            <a:srgbClr val="561B6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548640" tIns="274320" rIns="0" bIns="4663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ASP.NET Core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39891">
                      <a:srgbClr val="FFFFFF"/>
                    </a:gs>
                    <a:gs pos="25683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SignalR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gradFill>
                <a:gsLst>
                  <a:gs pos="39891">
                    <a:srgbClr val="FFFFFF"/>
                  </a:gs>
                  <a:gs pos="25683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626F8358-D142-4656-8629-026E475C5F1A}"/>
              </a:ext>
            </a:extLst>
          </p:cNvPr>
          <p:cNvSpPr/>
          <p:nvPr/>
        </p:nvSpPr>
        <p:spPr>
          <a:xfrm>
            <a:off x="2918564" y="1441763"/>
            <a:ext cx="8238344" cy="367545"/>
          </a:xfrm>
          <a:custGeom>
            <a:avLst/>
            <a:gdLst>
              <a:gd name="connsiteX0" fmla="*/ 0 w 9089383"/>
              <a:gd name="connsiteY0" fmla="*/ 0 h 586620"/>
              <a:gd name="connsiteX1" fmla="*/ 9089383 w 9089383"/>
              <a:gd name="connsiteY1" fmla="*/ 0 h 586620"/>
              <a:gd name="connsiteX2" fmla="*/ 9089383 w 9089383"/>
              <a:gd name="connsiteY2" fmla="*/ 586620 h 586620"/>
              <a:gd name="connsiteX3" fmla="*/ 0 w 9089383"/>
              <a:gd name="connsiteY3" fmla="*/ 586620 h 586620"/>
              <a:gd name="connsiteX4" fmla="*/ 0 w 9089383"/>
              <a:gd name="connsiteY4" fmla="*/ 0 h 58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9383" h="586620">
                <a:moveTo>
                  <a:pt x="0" y="0"/>
                </a:moveTo>
                <a:lnTo>
                  <a:pt x="9089383" y="0"/>
                </a:lnTo>
                <a:lnTo>
                  <a:pt x="9089383" y="586620"/>
                </a:lnTo>
                <a:lnTo>
                  <a:pt x="0" y="5866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0" rIns="80010" bIns="0" numCol="1" spcCol="1270" anchor="ctr" anchorCtr="0">
            <a:noAutofit/>
          </a:bodyPr>
          <a:lstStyle/>
          <a:p>
            <a:pPr marL="0" marR="0" lvl="0" indent="0" algn="l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Open-source library for adding real-time web functionality to apps </a:t>
            </a:r>
          </a:p>
        </p:txBody>
      </p:sp>
      <p:sp>
        <p:nvSpPr>
          <p:cNvPr id="7" name="Straight Connector 8">
            <a:extLst>
              <a:ext uri="{FF2B5EF4-FFF2-40B4-BE49-F238E27FC236}">
                <a16:creationId xmlns:a16="http://schemas.microsoft.com/office/drawing/2014/main" id="{0DD48D23-C23C-40C2-8159-058A861924E8}"/>
              </a:ext>
            </a:extLst>
          </p:cNvPr>
          <p:cNvSpPr/>
          <p:nvPr/>
        </p:nvSpPr>
        <p:spPr>
          <a:xfrm>
            <a:off x="2748441" y="1902096"/>
            <a:ext cx="839576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8" name="Freeform: Shape 9">
            <a:extLst>
              <a:ext uri="{FF2B5EF4-FFF2-40B4-BE49-F238E27FC236}">
                <a16:creationId xmlns:a16="http://schemas.microsoft.com/office/drawing/2014/main" id="{F2B2A645-01AE-41EB-8A76-A1D82BB890B9}"/>
              </a:ext>
            </a:extLst>
          </p:cNvPr>
          <p:cNvSpPr/>
          <p:nvPr/>
        </p:nvSpPr>
        <p:spPr>
          <a:xfrm>
            <a:off x="2918564" y="2020345"/>
            <a:ext cx="8238344" cy="367545"/>
          </a:xfrm>
          <a:custGeom>
            <a:avLst/>
            <a:gdLst>
              <a:gd name="connsiteX0" fmla="*/ 0 w 9089383"/>
              <a:gd name="connsiteY0" fmla="*/ 0 h 586620"/>
              <a:gd name="connsiteX1" fmla="*/ 9089383 w 9089383"/>
              <a:gd name="connsiteY1" fmla="*/ 0 h 586620"/>
              <a:gd name="connsiteX2" fmla="*/ 9089383 w 9089383"/>
              <a:gd name="connsiteY2" fmla="*/ 586620 h 586620"/>
              <a:gd name="connsiteX3" fmla="*/ 0 w 9089383"/>
              <a:gd name="connsiteY3" fmla="*/ 586620 h 586620"/>
              <a:gd name="connsiteX4" fmla="*/ 0 w 9089383"/>
              <a:gd name="connsiteY4" fmla="*/ 0 h 58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9383" h="586620">
                <a:moveTo>
                  <a:pt x="0" y="0"/>
                </a:moveTo>
                <a:lnTo>
                  <a:pt x="9089383" y="0"/>
                </a:lnTo>
                <a:lnTo>
                  <a:pt x="9089383" y="586620"/>
                </a:lnTo>
                <a:lnTo>
                  <a:pt x="0" y="5866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0" rIns="80010" bIns="0" numCol="1" spcCol="1270" anchor="ctr" anchorCtr="0">
            <a:noAutofit/>
          </a:bodyPr>
          <a:lstStyle/>
          <a:p>
            <a:pPr marL="0" marR="0" lvl="0" indent="0" algn="l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Supporting bi-directional server-client communication </a:t>
            </a:r>
          </a:p>
        </p:txBody>
      </p:sp>
      <p:sp>
        <p:nvSpPr>
          <p:cNvPr id="9" name="Straight Connector 10">
            <a:extLst>
              <a:ext uri="{FF2B5EF4-FFF2-40B4-BE49-F238E27FC236}">
                <a16:creationId xmlns:a16="http://schemas.microsoft.com/office/drawing/2014/main" id="{F5818A59-59A8-4D83-B834-FFABA75F784C}"/>
              </a:ext>
            </a:extLst>
          </p:cNvPr>
          <p:cNvSpPr/>
          <p:nvPr/>
        </p:nvSpPr>
        <p:spPr>
          <a:xfrm>
            <a:off x="2748441" y="2506139"/>
            <a:ext cx="839576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D366A5F4-405D-4906-B795-15745222F26F}"/>
              </a:ext>
            </a:extLst>
          </p:cNvPr>
          <p:cNvSpPr/>
          <p:nvPr/>
        </p:nvSpPr>
        <p:spPr>
          <a:xfrm>
            <a:off x="2918564" y="2624388"/>
            <a:ext cx="8238344" cy="367545"/>
          </a:xfrm>
          <a:custGeom>
            <a:avLst/>
            <a:gdLst>
              <a:gd name="connsiteX0" fmla="*/ 0 w 9089383"/>
              <a:gd name="connsiteY0" fmla="*/ 0 h 586620"/>
              <a:gd name="connsiteX1" fmla="*/ 9089383 w 9089383"/>
              <a:gd name="connsiteY1" fmla="*/ 0 h 586620"/>
              <a:gd name="connsiteX2" fmla="*/ 9089383 w 9089383"/>
              <a:gd name="connsiteY2" fmla="*/ 586620 h 586620"/>
              <a:gd name="connsiteX3" fmla="*/ 0 w 9089383"/>
              <a:gd name="connsiteY3" fmla="*/ 586620 h 586620"/>
              <a:gd name="connsiteX4" fmla="*/ 0 w 9089383"/>
              <a:gd name="connsiteY4" fmla="*/ 0 h 58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9383" h="586620">
                <a:moveTo>
                  <a:pt x="0" y="0"/>
                </a:moveTo>
                <a:lnTo>
                  <a:pt x="9089383" y="0"/>
                </a:lnTo>
                <a:lnTo>
                  <a:pt x="9089383" y="586620"/>
                </a:lnTo>
                <a:lnTo>
                  <a:pt x="0" y="5866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0" rIns="80010" bIns="0" numCol="1" spcCol="1270" anchor="ctr" anchorCtr="0">
            <a:noAutofit/>
          </a:bodyPr>
          <a:lstStyle/>
          <a:p>
            <a:pPr marL="0" marR="0" lvl="0" indent="0" algn="l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Sending messages to all, specific, or group of clients</a:t>
            </a:r>
          </a:p>
        </p:txBody>
      </p:sp>
      <p:sp>
        <p:nvSpPr>
          <p:cNvPr id="11" name="Straight Connector 13">
            <a:extLst>
              <a:ext uri="{FF2B5EF4-FFF2-40B4-BE49-F238E27FC236}">
                <a16:creationId xmlns:a16="http://schemas.microsoft.com/office/drawing/2014/main" id="{E4DD2932-C0CA-44EC-916D-4EB1C2C87A2E}"/>
              </a:ext>
            </a:extLst>
          </p:cNvPr>
          <p:cNvSpPr/>
          <p:nvPr/>
        </p:nvSpPr>
        <p:spPr>
          <a:xfrm>
            <a:off x="2748441" y="3110182"/>
            <a:ext cx="839576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12" name="Freeform: Shape 14">
            <a:extLst>
              <a:ext uri="{FF2B5EF4-FFF2-40B4-BE49-F238E27FC236}">
                <a16:creationId xmlns:a16="http://schemas.microsoft.com/office/drawing/2014/main" id="{C5A648C3-8A18-498A-A1E1-01D9E0FEF043}"/>
              </a:ext>
            </a:extLst>
          </p:cNvPr>
          <p:cNvSpPr/>
          <p:nvPr/>
        </p:nvSpPr>
        <p:spPr>
          <a:xfrm>
            <a:off x="2918564" y="3228431"/>
            <a:ext cx="8238344" cy="367545"/>
          </a:xfrm>
          <a:custGeom>
            <a:avLst/>
            <a:gdLst>
              <a:gd name="connsiteX0" fmla="*/ 0 w 9089383"/>
              <a:gd name="connsiteY0" fmla="*/ 0 h 586620"/>
              <a:gd name="connsiteX1" fmla="*/ 9089383 w 9089383"/>
              <a:gd name="connsiteY1" fmla="*/ 0 h 586620"/>
              <a:gd name="connsiteX2" fmla="*/ 9089383 w 9089383"/>
              <a:gd name="connsiteY2" fmla="*/ 586620 h 586620"/>
              <a:gd name="connsiteX3" fmla="*/ 0 w 9089383"/>
              <a:gd name="connsiteY3" fmla="*/ 586620 h 586620"/>
              <a:gd name="connsiteX4" fmla="*/ 0 w 9089383"/>
              <a:gd name="connsiteY4" fmla="*/ 0 h 58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9383" h="586620">
                <a:moveTo>
                  <a:pt x="0" y="0"/>
                </a:moveTo>
                <a:lnTo>
                  <a:pt x="9089383" y="0"/>
                </a:lnTo>
                <a:lnTo>
                  <a:pt x="9089383" y="586620"/>
                </a:lnTo>
                <a:lnTo>
                  <a:pt x="0" y="5866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0" rIns="80010" bIns="0" numCol="1" spcCol="1270" anchor="ctr" anchorCtr="0">
            <a:noAutofit/>
          </a:bodyPr>
          <a:lstStyle/>
          <a:p>
            <a:pPr marL="0" marR="0" lvl="0" indent="0" algn="l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WebSocket, server-sent events, and long polling transports support </a:t>
            </a:r>
          </a:p>
        </p:txBody>
      </p:sp>
      <p:sp>
        <p:nvSpPr>
          <p:cNvPr id="13" name="Straight Connector 15">
            <a:extLst>
              <a:ext uri="{FF2B5EF4-FFF2-40B4-BE49-F238E27FC236}">
                <a16:creationId xmlns:a16="http://schemas.microsoft.com/office/drawing/2014/main" id="{3008F90A-19EF-458F-A0BB-6C71BAE31A9B}"/>
              </a:ext>
            </a:extLst>
          </p:cNvPr>
          <p:cNvSpPr/>
          <p:nvPr/>
        </p:nvSpPr>
        <p:spPr>
          <a:xfrm>
            <a:off x="2748441" y="3714225"/>
            <a:ext cx="839576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14" name="Freeform: Shape 16">
            <a:extLst>
              <a:ext uri="{FF2B5EF4-FFF2-40B4-BE49-F238E27FC236}">
                <a16:creationId xmlns:a16="http://schemas.microsoft.com/office/drawing/2014/main" id="{AFA37D35-0C0B-4A00-8C9F-1EBE62145D2D}"/>
              </a:ext>
            </a:extLst>
          </p:cNvPr>
          <p:cNvSpPr/>
          <p:nvPr/>
        </p:nvSpPr>
        <p:spPr>
          <a:xfrm>
            <a:off x="2918564" y="3832474"/>
            <a:ext cx="8238344" cy="367545"/>
          </a:xfrm>
          <a:custGeom>
            <a:avLst/>
            <a:gdLst>
              <a:gd name="connsiteX0" fmla="*/ 0 w 9089383"/>
              <a:gd name="connsiteY0" fmla="*/ 0 h 586620"/>
              <a:gd name="connsiteX1" fmla="*/ 9089383 w 9089383"/>
              <a:gd name="connsiteY1" fmla="*/ 0 h 586620"/>
              <a:gd name="connsiteX2" fmla="*/ 9089383 w 9089383"/>
              <a:gd name="connsiteY2" fmla="*/ 586620 h 586620"/>
              <a:gd name="connsiteX3" fmla="*/ 0 w 9089383"/>
              <a:gd name="connsiteY3" fmla="*/ 586620 h 586620"/>
              <a:gd name="connsiteX4" fmla="*/ 0 w 9089383"/>
              <a:gd name="connsiteY4" fmla="*/ 0 h 58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9383" h="586620">
                <a:moveTo>
                  <a:pt x="0" y="0"/>
                </a:moveTo>
                <a:lnTo>
                  <a:pt x="9089383" y="0"/>
                </a:lnTo>
                <a:lnTo>
                  <a:pt x="9089383" y="586620"/>
                </a:lnTo>
                <a:lnTo>
                  <a:pt x="0" y="5866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0" rIns="80010" bIns="0" numCol="1" spcCol="1270" anchor="ctr" anchorCtr="0">
            <a:noAutofit/>
          </a:bodyPr>
          <a:lstStyle/>
          <a:p>
            <a:pPr marL="0" marR="0" lvl="0" indent="0" algn="l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SignalR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replaces user polling and Ajax long polling/comet</a:t>
            </a:r>
          </a:p>
        </p:txBody>
      </p:sp>
      <p:sp>
        <p:nvSpPr>
          <p:cNvPr id="15" name="Straight Connector 17">
            <a:extLst>
              <a:ext uri="{FF2B5EF4-FFF2-40B4-BE49-F238E27FC236}">
                <a16:creationId xmlns:a16="http://schemas.microsoft.com/office/drawing/2014/main" id="{24D5B657-7950-4EE6-9F6A-AD9A397AD7C7}"/>
              </a:ext>
            </a:extLst>
          </p:cNvPr>
          <p:cNvSpPr/>
          <p:nvPr/>
        </p:nvSpPr>
        <p:spPr>
          <a:xfrm>
            <a:off x="2748441" y="4318268"/>
            <a:ext cx="839576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16" name="Freeform: Shape 18">
            <a:extLst>
              <a:ext uri="{FF2B5EF4-FFF2-40B4-BE49-F238E27FC236}">
                <a16:creationId xmlns:a16="http://schemas.microsoft.com/office/drawing/2014/main" id="{D81A3BFD-5773-40E8-B6E1-E2B033DA1B57}"/>
              </a:ext>
            </a:extLst>
          </p:cNvPr>
          <p:cNvSpPr/>
          <p:nvPr/>
        </p:nvSpPr>
        <p:spPr>
          <a:xfrm>
            <a:off x="2918564" y="4436517"/>
            <a:ext cx="8238344" cy="367545"/>
          </a:xfrm>
          <a:custGeom>
            <a:avLst/>
            <a:gdLst>
              <a:gd name="connsiteX0" fmla="*/ 0 w 9089383"/>
              <a:gd name="connsiteY0" fmla="*/ 0 h 586620"/>
              <a:gd name="connsiteX1" fmla="*/ 9089383 w 9089383"/>
              <a:gd name="connsiteY1" fmla="*/ 0 h 586620"/>
              <a:gd name="connsiteX2" fmla="*/ 9089383 w 9089383"/>
              <a:gd name="connsiteY2" fmla="*/ 586620 h 586620"/>
              <a:gd name="connsiteX3" fmla="*/ 0 w 9089383"/>
              <a:gd name="connsiteY3" fmla="*/ 586620 h 586620"/>
              <a:gd name="connsiteX4" fmla="*/ 0 w 9089383"/>
              <a:gd name="connsiteY4" fmla="*/ 0 h 58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9383" h="586620">
                <a:moveTo>
                  <a:pt x="0" y="0"/>
                </a:moveTo>
                <a:lnTo>
                  <a:pt x="9089383" y="0"/>
                </a:lnTo>
                <a:lnTo>
                  <a:pt x="9089383" y="586620"/>
                </a:lnTo>
                <a:lnTo>
                  <a:pt x="0" y="5866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0" rIns="80010" bIns="0" numCol="1" spcCol="1270" anchor="ctr" anchorCtr="0">
            <a:noAutofit/>
          </a:bodyPr>
          <a:lstStyle/>
          <a:p>
            <a:pPr marL="0" marR="0" lvl="0" indent="0" algn="l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Connection management, grouping connections, and authorization APIs</a:t>
            </a:r>
          </a:p>
        </p:txBody>
      </p:sp>
      <p:sp>
        <p:nvSpPr>
          <p:cNvPr id="17" name="Straight Connector 19">
            <a:extLst>
              <a:ext uri="{FF2B5EF4-FFF2-40B4-BE49-F238E27FC236}">
                <a16:creationId xmlns:a16="http://schemas.microsoft.com/office/drawing/2014/main" id="{F6FC4C51-AB21-4FC2-8BDB-5A45616058AB}"/>
              </a:ext>
            </a:extLst>
          </p:cNvPr>
          <p:cNvSpPr/>
          <p:nvPr/>
        </p:nvSpPr>
        <p:spPr>
          <a:xfrm>
            <a:off x="2748441" y="4922311"/>
            <a:ext cx="839576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18" name="Freeform: Shape 20">
            <a:extLst>
              <a:ext uri="{FF2B5EF4-FFF2-40B4-BE49-F238E27FC236}">
                <a16:creationId xmlns:a16="http://schemas.microsoft.com/office/drawing/2014/main" id="{ECD69432-2B6E-4159-B89B-BCE352C45D3B}"/>
              </a:ext>
            </a:extLst>
          </p:cNvPr>
          <p:cNvSpPr/>
          <p:nvPr/>
        </p:nvSpPr>
        <p:spPr>
          <a:xfrm>
            <a:off x="2918564" y="5040560"/>
            <a:ext cx="8238344" cy="367545"/>
          </a:xfrm>
          <a:custGeom>
            <a:avLst/>
            <a:gdLst>
              <a:gd name="connsiteX0" fmla="*/ 0 w 9089383"/>
              <a:gd name="connsiteY0" fmla="*/ 0 h 586620"/>
              <a:gd name="connsiteX1" fmla="*/ 9089383 w 9089383"/>
              <a:gd name="connsiteY1" fmla="*/ 0 h 586620"/>
              <a:gd name="connsiteX2" fmla="*/ 9089383 w 9089383"/>
              <a:gd name="connsiteY2" fmla="*/ 586620 h 586620"/>
              <a:gd name="connsiteX3" fmla="*/ 0 w 9089383"/>
              <a:gd name="connsiteY3" fmla="*/ 586620 h 586620"/>
              <a:gd name="connsiteX4" fmla="*/ 0 w 9089383"/>
              <a:gd name="connsiteY4" fmla="*/ 0 h 58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9383" h="586620">
                <a:moveTo>
                  <a:pt x="0" y="0"/>
                </a:moveTo>
                <a:lnTo>
                  <a:pt x="9089383" y="0"/>
                </a:lnTo>
                <a:lnTo>
                  <a:pt x="9089383" y="586620"/>
                </a:lnTo>
                <a:lnTo>
                  <a:pt x="0" y="5866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0" rIns="80010" bIns="0" numCol="1" spcCol="1270" anchor="ctr" anchorCtr="0">
            <a:noAutofit/>
          </a:bodyPr>
          <a:lstStyle/>
          <a:p>
            <a:pPr marL="0" marR="0" lvl="0" indent="0" algn="l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Scale with backplane with Redis, SQL Server or Azure Service Bus </a:t>
            </a:r>
          </a:p>
        </p:txBody>
      </p:sp>
      <p:sp>
        <p:nvSpPr>
          <p:cNvPr id="19" name="Straight Connector 21">
            <a:extLst>
              <a:ext uri="{FF2B5EF4-FFF2-40B4-BE49-F238E27FC236}">
                <a16:creationId xmlns:a16="http://schemas.microsoft.com/office/drawing/2014/main" id="{CCC47B3A-0B81-40EB-B0C0-6D041744AC8B}"/>
              </a:ext>
            </a:extLst>
          </p:cNvPr>
          <p:cNvSpPr/>
          <p:nvPr/>
        </p:nvSpPr>
        <p:spPr>
          <a:xfrm>
            <a:off x="2748441" y="5526354"/>
            <a:ext cx="839576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E93F42C1-8749-4768-BC14-912BAECF8EEE}"/>
              </a:ext>
            </a:extLst>
          </p:cNvPr>
          <p:cNvSpPr/>
          <p:nvPr/>
        </p:nvSpPr>
        <p:spPr>
          <a:xfrm>
            <a:off x="2918564" y="5644603"/>
            <a:ext cx="8238344" cy="367545"/>
          </a:xfrm>
          <a:custGeom>
            <a:avLst/>
            <a:gdLst>
              <a:gd name="connsiteX0" fmla="*/ 0 w 9089383"/>
              <a:gd name="connsiteY0" fmla="*/ 0 h 586620"/>
              <a:gd name="connsiteX1" fmla="*/ 9089383 w 9089383"/>
              <a:gd name="connsiteY1" fmla="*/ 0 h 586620"/>
              <a:gd name="connsiteX2" fmla="*/ 9089383 w 9089383"/>
              <a:gd name="connsiteY2" fmla="*/ 586620 h 586620"/>
              <a:gd name="connsiteX3" fmla="*/ 0 w 9089383"/>
              <a:gd name="connsiteY3" fmla="*/ 586620 h 586620"/>
              <a:gd name="connsiteX4" fmla="*/ 0 w 9089383"/>
              <a:gd name="connsiteY4" fmla="*/ 0 h 58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9383" h="586620">
                <a:moveTo>
                  <a:pt x="0" y="0"/>
                </a:moveTo>
                <a:lnTo>
                  <a:pt x="9089383" y="0"/>
                </a:lnTo>
                <a:lnTo>
                  <a:pt x="9089383" y="586620"/>
                </a:lnTo>
                <a:lnTo>
                  <a:pt x="0" y="58662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0" rIns="80010" bIns="0" numCol="1" spcCol="1270" anchor="ctr" anchorCtr="0">
            <a:noAutofit/>
          </a:bodyPr>
          <a:lstStyle/>
          <a:p>
            <a:pPr marL="0" marR="0" lvl="0" indent="0" algn="l" defTabSz="9334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Transition from Non-core ASP.NET based to ASP.NET Core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39891">
                      <a:srgbClr val="1A1A1A"/>
                    </a:gs>
                    <a:gs pos="25683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SignalR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39891">
                    <a:srgbClr val="1A1A1A"/>
                  </a:gs>
                  <a:gs pos="25683">
                    <a:srgbClr val="1A1A1A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Straight Connector 29">
            <a:extLst>
              <a:ext uri="{FF2B5EF4-FFF2-40B4-BE49-F238E27FC236}">
                <a16:creationId xmlns:a16="http://schemas.microsoft.com/office/drawing/2014/main" id="{17E6528B-586D-47FD-B302-4FC4A0E96269}"/>
              </a:ext>
            </a:extLst>
          </p:cNvPr>
          <p:cNvSpPr/>
          <p:nvPr/>
        </p:nvSpPr>
        <p:spPr>
          <a:xfrm flipV="1">
            <a:off x="889853" y="1297681"/>
            <a:ext cx="10254353" cy="372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  <p:sp>
        <p:nvSpPr>
          <p:cNvPr id="22" name="Straight Connector 30">
            <a:extLst>
              <a:ext uri="{FF2B5EF4-FFF2-40B4-BE49-F238E27FC236}">
                <a16:creationId xmlns:a16="http://schemas.microsoft.com/office/drawing/2014/main" id="{F3752B06-0A0E-4DAE-AEB1-4A0FE1678E55}"/>
              </a:ext>
            </a:extLst>
          </p:cNvPr>
          <p:cNvSpPr/>
          <p:nvPr/>
        </p:nvSpPr>
        <p:spPr>
          <a:xfrm>
            <a:off x="214792" y="6130402"/>
            <a:ext cx="10935978" cy="373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2514792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555600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5400" b="1" dirty="0">
                <a:solidFill>
                  <a:srgbClr val="561B6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¿Cómo funciona?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9383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" id="{B2DF8FF9-6BE3-4A4A-BF83-2C5D26ABCE3C}" vid="{DB0B818E-89BE-49B2-867A-70302D3B5BB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972</Words>
  <Application>Microsoft Office PowerPoint</Application>
  <PresentationFormat>Panorámica</PresentationFormat>
  <Paragraphs>196</Paragraphs>
  <Slides>27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27</vt:i4>
      </vt:variant>
    </vt:vector>
  </HeadingPairs>
  <TitlesOfParts>
    <vt:vector size="39" baseType="lpstr">
      <vt:lpstr>Arial</vt:lpstr>
      <vt:lpstr>Calibri</vt:lpstr>
      <vt:lpstr>Calibri Light</vt:lpstr>
      <vt:lpstr>Consolas</vt:lpstr>
      <vt:lpstr>Helvetica</vt:lpstr>
      <vt:lpstr>Segoe UI</vt:lpstr>
      <vt:lpstr>Segoe UI Semibold</vt:lpstr>
      <vt:lpstr>Segoe UI Semilight</vt:lpstr>
      <vt:lpstr>Titillium</vt:lpstr>
      <vt:lpstr>Wingdings</vt:lpstr>
      <vt:lpstr>Tema de Office</vt:lpstr>
      <vt:lpstr>1_5-50203_Microsoft_Ignite_Template</vt:lpstr>
      <vt:lpstr>Presentación de PowerPoint</vt:lpstr>
      <vt:lpstr>Sponsors</vt:lpstr>
      <vt:lpstr>About me </vt:lpstr>
      <vt:lpstr>Presentación de PowerPoint</vt:lpstr>
      <vt:lpstr>Agenda</vt:lpstr>
      <vt:lpstr>Presentación de PowerPoint</vt:lpstr>
      <vt:lpstr>¿Qué es SignalR?</vt:lpstr>
      <vt:lpstr>¿Qué es SignalR?</vt:lpstr>
      <vt:lpstr>Presentación de PowerPoint</vt:lpstr>
      <vt:lpstr>¿Cómo funciona?</vt:lpstr>
      <vt:lpstr>Presentación de PowerPoint</vt:lpstr>
      <vt:lpstr>Feautures</vt:lpstr>
      <vt:lpstr>Feautures</vt:lpstr>
      <vt:lpstr>Presentación de PowerPoint</vt:lpstr>
      <vt:lpstr>Escenarios</vt:lpstr>
      <vt:lpstr>Escenarios</vt:lpstr>
      <vt:lpstr>Presentación de PowerPoint</vt:lpstr>
      <vt:lpstr>Arquitectura</vt:lpstr>
      <vt:lpstr>Arquitectura</vt:lpstr>
      <vt:lpstr>Arquitectura</vt:lpstr>
      <vt:lpstr>Presentación de PowerPoint</vt:lpstr>
      <vt:lpstr>Precios</vt:lpstr>
      <vt:lpstr>Presentación de PowerPoint</vt:lpstr>
      <vt:lpstr>SignalR 3</vt:lpstr>
      <vt:lpstr>Presentación de PowerPoint</vt:lpstr>
      <vt:lpstr>Sponsors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Manuel Sánchez</cp:lastModifiedBy>
  <cp:revision>1</cp:revision>
  <dcterms:created xsi:type="dcterms:W3CDTF">2018-11-16T16:29:33Z</dcterms:created>
  <dcterms:modified xsi:type="dcterms:W3CDTF">2019-09-28T08:20:53Z</dcterms:modified>
</cp:coreProperties>
</file>